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42852"/>
            <a:ext cx="8101042" cy="6572295"/>
          </a:xfrm>
        </p:spPr>
        <p:txBody>
          <a:bodyPr>
            <a:normAutofit/>
          </a:bodyPr>
          <a:lstStyle/>
          <a:p>
            <a:r>
              <a:rPr lang="en-US" sz="8000" b="1" dirty="0" err="1" smtClean="0"/>
              <a:t>Colours</a:t>
            </a:r>
            <a:endParaRPr lang="ru-RU" sz="8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user_file_54d9b701623ef_2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142852"/>
            <a:ext cx="8929718" cy="6715148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user_file_54d9b701623ef_2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428660" y="0"/>
            <a:ext cx="10072758" cy="685800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user_file_54d9b701623ef_2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001155" cy="685800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user_file_54d9b701623ef_2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700090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user_file_54d9b701623ef_2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user_file_54d9b701623ef_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user_file_54d9b701623ef_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0"/>
            <a:ext cx="8929718" cy="664371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user_file_54d9b701623ef_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001156" cy="6715148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user_file_54d9b701623ef_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14290"/>
            <a:ext cx="9144000" cy="664371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user_file_54d9b701623ef_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8929717" cy="68580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user_file_54d9b701623ef_1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600200"/>
            <a:ext cx="8501121" cy="52578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user_file_54d9b701623ef_1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85728"/>
            <a:ext cx="9001155" cy="6572272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user_file_54d9b701623ef_2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001155" cy="68580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</Words>
  <PresentationFormat>Экран (4:3)</PresentationFormat>
  <Paragraphs>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Colours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Colours</dc:title>
  <dc:creator>Suleyman</dc:creator>
  <cp:lastModifiedBy>Suleyman</cp:lastModifiedBy>
  <cp:revision>2</cp:revision>
  <dcterms:created xsi:type="dcterms:W3CDTF">2018-12-19T05:33:56Z</dcterms:created>
  <dcterms:modified xsi:type="dcterms:W3CDTF">2018-12-19T05:54:04Z</dcterms:modified>
</cp:coreProperties>
</file>