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6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8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9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8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63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4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2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2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0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54D7-5BDF-41EE-A71B-BCBDF302FA8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D3BA13-59FF-41FB-8E4E-988C7BDB3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83779"/>
            <a:ext cx="7766936" cy="439332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Применение показательной функции в науке, природе </a:t>
            </a:r>
            <a:r>
              <a:rPr lang="ru-RU" i="1" dirty="0"/>
              <a:t>и</a:t>
            </a:r>
            <a:r>
              <a:rPr lang="ru-RU" i="1" dirty="0" smtClean="0"/>
              <a:t> технике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>
                <a:solidFill>
                  <a:srgbClr val="0070C0"/>
                </a:solidFill>
              </a:rPr>
              <a:t>Подготовили учащиеся 10и класса </a:t>
            </a:r>
            <a:br>
              <a:rPr lang="ru-RU" sz="3100" i="1" dirty="0" smtClean="0">
                <a:solidFill>
                  <a:srgbClr val="0070C0"/>
                </a:solidFill>
              </a:rPr>
            </a:br>
            <a:r>
              <a:rPr lang="ru-RU" sz="3100" i="1" dirty="0" err="1" smtClean="0">
                <a:solidFill>
                  <a:srgbClr val="0070C0"/>
                </a:solidFill>
              </a:rPr>
              <a:t>Имиликова</a:t>
            </a:r>
            <a:r>
              <a:rPr lang="ru-RU" sz="3100" i="1" dirty="0" smtClean="0">
                <a:solidFill>
                  <a:srgbClr val="0070C0"/>
                </a:solidFill>
              </a:rPr>
              <a:t> Р., Гамзатова А.</a:t>
            </a:r>
            <a:endParaRPr lang="ru-RU" sz="31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4053" y="10314999"/>
            <a:ext cx="3842641" cy="23155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125"/>
            <a:ext cx="8596668" cy="66215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Астрономия 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797290"/>
            <a:ext cx="3923490" cy="185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2" y="797290"/>
            <a:ext cx="5248910" cy="19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miart.ru/forum/uploads17/post-2585106-14600452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4" y="3689131"/>
            <a:ext cx="5496910" cy="31688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4497" y="2592489"/>
            <a:ext cx="863950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яркости звезд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19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Медицина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62" y="1450428"/>
            <a:ext cx="4183117" cy="1167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88276" y="2592489"/>
            <a:ext cx="8355724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 расчета гемоглобина в </a:t>
            </a:r>
            <a:r>
              <a:rPr lang="ru-RU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70" y="3195145"/>
            <a:ext cx="5812220" cy="354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276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Экономика производства.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000" b="1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Стоимость оборудования  цеха через </a:t>
                </a:r>
                <a:r>
                  <a:rPr lang="en-US" sz="3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можно найти  по формуле</a:t>
                </a:r>
                <a:endParaRPr lang="ru-RU" sz="30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6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ru-RU" sz="9600" dirty="0">
                    <a:solidFill>
                      <a:srgbClr val="806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В=В</a:t>
                </a:r>
                <a:r>
                  <a:rPr lang="ru-RU" sz="9600" baseline="-25000" dirty="0">
                    <a:solidFill>
                      <a:srgbClr val="806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ru-RU" sz="9600" dirty="0">
                    <a:solidFill>
                      <a:srgbClr val="806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solidFill>
                              <a:srgbClr val="806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9600" i="1">
                            <a:solidFill>
                              <a:srgbClr val="806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Р</m:t>
                        </m:r>
                      </m:num>
                      <m:den>
                        <m:r>
                          <a:rPr lang="ru-RU" sz="9600" i="1">
                            <a:solidFill>
                              <a:srgbClr val="806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9600" dirty="0">
                    <a:solidFill>
                      <a:srgbClr val="806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9600" baseline="30000" dirty="0">
                    <a:solidFill>
                      <a:srgbClr val="806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9600" dirty="0">
                    <a:solidFill>
                      <a:srgbClr val="806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В</a:t>
                </a:r>
                <a:r>
                  <a:rPr lang="ru-RU" sz="3000" i="1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3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-первонач. стоимость оборудования в рублях, Р-ежегодный процент амортизации, В- стоимость оборудования через </a:t>
                </a:r>
                <a:r>
                  <a:rPr lang="en-US" sz="3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0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лет </a:t>
                </a:r>
                <a:endParaRPr lang="ru-RU" sz="3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55" r="-2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7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79" y="462455"/>
            <a:ext cx="8596668" cy="69368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dirty="0" smtClean="0"/>
              <a:t>Банковское дело</a:t>
            </a:r>
            <a:endParaRPr lang="ru-RU" dirty="0"/>
          </a:p>
        </p:txBody>
      </p:sp>
      <p:pic>
        <p:nvPicPr>
          <p:cNvPr id="1026" name="Picture 2" descr="https://image3.slideserve.com/6321182/slide21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2" y="1387851"/>
            <a:ext cx="6936827" cy="49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3964"/>
            <a:ext cx="8596668" cy="67227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46234"/>
            <a:ext cx="8596668" cy="5295129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ЛЕОНАРДО ДА ВИНЧИ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 первую очередь был великим математиком, а уже потом непревзойденным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живописцем.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Картины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были исследовали с точки зрения графика показательной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функции.</a:t>
            </a:r>
          </a:p>
          <a:p>
            <a:pPr>
              <a:lnSpc>
                <a:spcPct val="107000"/>
              </a:lnSpc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показательной функции в творчестве еще раз подчеркивает гениальность живописца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0" y="3608813"/>
            <a:ext cx="4896386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36" y="3608814"/>
            <a:ext cx="5362575" cy="381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2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32904"/>
            <a:ext cx="8596668" cy="65476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                        В быту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5325"/>
            <a:ext cx="8596668" cy="469603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, serif"/>
              </a:rPr>
              <a:t>Если снять кипящий чайник с огня, то сначала он быстро остывает, а потом остывание идет гораздо медленнее, это явление описывается </a:t>
            </a:r>
            <a:r>
              <a:rPr lang="ru-RU" sz="2400" i="1" dirty="0" smtClean="0">
                <a:solidFill>
                  <a:srgbClr val="000000"/>
                </a:solidFill>
                <a:latin typeface="Times New Roman, serif"/>
              </a:rPr>
              <a:t>формулой</a:t>
            </a:r>
          </a:p>
          <a:p>
            <a:endParaRPr lang="ru-RU" sz="4000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4000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sz="4800" dirty="0">
                <a:solidFill>
                  <a:srgbClr val="00B050"/>
                </a:solidFill>
                <a:latin typeface="Times New Roman, serif"/>
              </a:rPr>
              <a:t>T=(T</a:t>
            </a:r>
            <a:r>
              <a:rPr lang="ru-RU" sz="4800" baseline="-25000" dirty="0">
                <a:solidFill>
                  <a:srgbClr val="00B050"/>
                </a:solidFill>
                <a:latin typeface="Times New Roman, serif"/>
              </a:rPr>
              <a:t>1</a:t>
            </a:r>
            <a:r>
              <a:rPr lang="ru-RU" sz="4800" dirty="0">
                <a:solidFill>
                  <a:srgbClr val="00B050"/>
                </a:solidFill>
                <a:latin typeface="Times New Roman, serif"/>
              </a:rPr>
              <a:t>-T</a:t>
            </a:r>
            <a:r>
              <a:rPr lang="ru-RU" sz="4800" baseline="-25000" dirty="0">
                <a:solidFill>
                  <a:srgbClr val="00B050"/>
                </a:solidFill>
                <a:latin typeface="Times New Roman, serif"/>
              </a:rPr>
              <a:t>0</a:t>
            </a:r>
            <a:r>
              <a:rPr lang="ru-RU" sz="4800" dirty="0">
                <a:solidFill>
                  <a:srgbClr val="00B050"/>
                </a:solidFill>
                <a:latin typeface="Times New Roman, serif"/>
              </a:rPr>
              <a:t>)e</a:t>
            </a:r>
            <a:r>
              <a:rPr lang="ru-RU" sz="4800" baseline="30000" dirty="0">
                <a:solidFill>
                  <a:srgbClr val="00B050"/>
                </a:solidFill>
                <a:latin typeface="Times New Roman, serif"/>
              </a:rPr>
              <a:t>-kt</a:t>
            </a:r>
            <a:r>
              <a:rPr lang="ru-RU" sz="4800" dirty="0">
                <a:solidFill>
                  <a:srgbClr val="00B050"/>
                </a:solidFill>
                <a:latin typeface="Times New Roman, serif"/>
              </a:rPr>
              <a:t>+T</a:t>
            </a:r>
            <a:r>
              <a:rPr lang="ru-RU" sz="4800" baseline="-25000" dirty="0">
                <a:solidFill>
                  <a:srgbClr val="00B050"/>
                </a:solidFill>
                <a:latin typeface="Times New Roman, serif"/>
              </a:rPr>
              <a:t>1 </a:t>
            </a:r>
            <a:r>
              <a:rPr lang="ru-RU" sz="4800" baseline="-25000" dirty="0" smtClean="0">
                <a:solidFill>
                  <a:srgbClr val="00B050"/>
                </a:solidFill>
                <a:latin typeface="Times New Roman, serif"/>
              </a:rPr>
              <a:t>   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s://inteltoys.ru/files/catalog/2011/04/3333_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45" y="2572950"/>
            <a:ext cx="3499943" cy="346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3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1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, serif"/>
              </a:rPr>
              <a:t>При падении тел в безвоздушном пространстве скорость их непрерывно возрастает. При падении тел в воздухе скорость падения тоже увеличивается, но не может превзойти определенной величины. Если считать, что сила сопротивления воздуха пропорциональна скорости падения парашютиста, т.е. что F=</a:t>
            </a:r>
            <a:r>
              <a:rPr lang="ru-RU" i="1" dirty="0" err="1">
                <a:solidFill>
                  <a:srgbClr val="000000"/>
                </a:solidFill>
                <a:latin typeface="Times New Roman, serif"/>
              </a:rPr>
              <a:t>kv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 , то через t секунд скорость падения будет </a:t>
            </a:r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равна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: </a:t>
            </a:r>
            <a:endParaRPr lang="ru-RU" i="1" dirty="0" smtClean="0">
              <a:solidFill>
                <a:srgbClr val="000000"/>
              </a:solidFill>
              <a:latin typeface="Times New Roman, serif"/>
            </a:endParaRPr>
          </a:p>
          <a:p>
            <a:r>
              <a:rPr lang="ru-RU" sz="7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v=</a:t>
            </a:r>
            <a:r>
              <a:rPr lang="ru-RU" sz="7200" dirty="0" err="1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ru-RU" sz="7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/k(1-e</a:t>
            </a:r>
            <a:r>
              <a:rPr lang="ru-RU" sz="7200" baseline="300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-kt/m</a:t>
            </a:r>
            <a:r>
              <a:rPr lang="ru-RU" sz="7200" dirty="0" smtClean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 descr="http://cdn.bolshoyvopros.ru/files/users/images/b5/c1/b5c15f0ea2e5ab742b58d07e9dee17c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19" y="413809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useky.com/wp-content/uploads/2015/04/oduvanchik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" y="4138099"/>
            <a:ext cx="2565400" cy="200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8.depositphotos.com/1003536/882/v/450/depositphotos_8828164-stock-illustration-internet-cloud-vector-ima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30" y="4017766"/>
            <a:ext cx="2266950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8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75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1145"/>
            <a:ext cx="8596668" cy="4370217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Показательная функция является неотъемлемой частью нашей жизни, а также играет важную роль в различных сферах </a:t>
            </a:r>
            <a:r>
              <a:rPr lang="ru-RU" sz="3200" b="1" i="1" smtClean="0"/>
              <a:t>деятельности человека.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450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9711"/>
            <a:ext cx="8596668" cy="4811652"/>
          </a:xfrm>
        </p:spPr>
        <p:txBody>
          <a:bodyPr/>
          <a:lstStyle/>
          <a:p>
            <a:r>
              <a:rPr lang="ru-RU" sz="2800" i="1" dirty="0" smtClean="0"/>
              <a:t>Исследовать в каких областях науки, природы, техники нашла применение показательная функция</a:t>
            </a:r>
          </a:p>
          <a:p>
            <a:r>
              <a:rPr lang="ru-RU" sz="3600" i="1" dirty="0" smtClean="0">
                <a:solidFill>
                  <a:srgbClr val="92D050"/>
                </a:solidFill>
              </a:rPr>
              <a:t>Задачи:</a:t>
            </a:r>
          </a:p>
          <a:p>
            <a:r>
              <a:rPr lang="ru-RU" sz="2800" i="1" dirty="0"/>
              <a:t>Расширить знания о показательной функции</a:t>
            </a:r>
          </a:p>
          <a:p>
            <a:r>
              <a:rPr lang="ru-RU" sz="2800" i="1" dirty="0"/>
              <a:t>Узнать какие явления из жизни и некоторых наук описывает показательная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4199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19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/>
              <a:t>Биология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313793"/>
            <a:ext cx="8596668" cy="4727570"/>
          </a:xfrm>
        </p:spPr>
        <p:txBody>
          <a:bodyPr/>
          <a:lstStyle/>
          <a:p>
            <a:r>
              <a:rPr lang="en-US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9600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9600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sz="9600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600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органического размножения.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микроорганизмов и бактерий, дрожжей и ферментов подчиняется данному закону</a:t>
            </a:r>
          </a:p>
          <a:p>
            <a:endParaRPr lang="ru-RU" dirty="0"/>
          </a:p>
        </p:txBody>
      </p:sp>
      <p:pic>
        <p:nvPicPr>
          <p:cNvPr id="6" name="Рисунок 5" descr="http://weclipart.com/gimg/AAA970A41E83C8BB/13494982-fly-cartoon-Stock-Vector-insec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7" y="1478455"/>
            <a:ext cx="2040890" cy="173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0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270"/>
            <a:ext cx="8596668" cy="72521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i="1" dirty="0" smtClean="0"/>
              <a:t>Биология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21" y="1145628"/>
            <a:ext cx="10009946" cy="532602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Рост </a:t>
            </a:r>
            <a:r>
              <a:rPr lang="ru-RU" sz="2800" b="1" i="1" dirty="0"/>
              <a:t>древесины происходит по </a:t>
            </a:r>
            <a:r>
              <a:rPr lang="ru-RU" sz="2800" b="1" i="1" dirty="0" smtClean="0"/>
              <a:t>закону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А=А</a:t>
            </a:r>
            <a:r>
              <a:rPr lang="ru-RU" sz="7800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7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7800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sz="7800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7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800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где  A- изменение количества древесины во времени; A</a:t>
            </a:r>
            <a:r>
              <a:rPr lang="ru-RU" sz="2800" i="1" baseline="-25000" dirty="0">
                <a:solidFill>
                  <a:srgbClr val="000000"/>
                </a:solidFill>
                <a:latin typeface="Times New Roman, serif"/>
              </a:rPr>
              <a:t>0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- начальное количество древесины; t-время; k, a - некоторые постоянные.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G:\конференция\картинки для конференции\1441012927_tmkmetkykg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0" y="1633574"/>
            <a:ext cx="3477471" cy="23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5311"/>
            <a:ext cx="8596668" cy="73572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Биология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8" y="1051036"/>
            <a:ext cx="11940789" cy="236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5007" y="4109545"/>
            <a:ext cx="45720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У=50</a:t>
            </a:r>
            <a:r>
              <a:rPr lang="ru-RU" sz="10000" baseline="300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мама\363958_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93" y="4239172"/>
            <a:ext cx="4280557" cy="26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19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Физика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Давление воздуха убывает с высотой по закону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Р=Р</a:t>
            </a:r>
            <a:r>
              <a:rPr lang="ru-RU" sz="9600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9600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9600" baseline="30000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ru-RU" sz="9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P- давление на высоте h, P</a:t>
            </a:r>
            <a:r>
              <a:rPr lang="ru-RU" sz="2800" i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давление на уровне моря, а- некоторая постоянная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7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7366"/>
            <a:ext cx="8596668" cy="4653996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, serif"/>
              </a:rPr>
              <a:t>Много трудных математических задач приходится решать в теории межпланетных путешествий. Одной из них является задача об определении массы топлива, необходимого для того, чтобы придать ракете нужную скорость v. Эта масса М зависит от массы m самой ракеты (без топлива) и от скорости v</a:t>
            </a:r>
            <a:r>
              <a:rPr lang="ru-RU" i="1" baseline="-25000" dirty="0">
                <a:solidFill>
                  <a:srgbClr val="000000"/>
                </a:solidFill>
                <a:latin typeface="Times New Roman, serif"/>
              </a:rPr>
              <a:t>0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, с которой продукты горения вытекают из ракетного двигателя. Если не учитывать сопротивление воздуха и притяжение Земли, то масса топлива определиться формулой: </a:t>
            </a:r>
            <a:endParaRPr lang="ru-RU" i="1" dirty="0" smtClean="0">
              <a:solidFill>
                <a:srgbClr val="000000"/>
              </a:solidFill>
              <a:latin typeface="Times New Roman, serif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Times New Roman, serif"/>
              </a:rPr>
              <a:t>M=m(</a:t>
            </a:r>
            <a:r>
              <a:rPr lang="ru-RU" sz="4400" dirty="0" err="1" smtClean="0">
                <a:solidFill>
                  <a:srgbClr val="000000"/>
                </a:solidFill>
                <a:latin typeface="Times New Roman, serif"/>
              </a:rPr>
              <a:t>e</a:t>
            </a:r>
            <a:r>
              <a:rPr lang="ru-RU" sz="4400" baseline="30000" dirty="0" err="1" smtClean="0">
                <a:solidFill>
                  <a:srgbClr val="000000"/>
                </a:solidFill>
                <a:latin typeface="Times New Roman, serif"/>
              </a:rPr>
              <a:t>v</a:t>
            </a:r>
            <a:r>
              <a:rPr lang="ru-RU" sz="4400" baseline="30000" dirty="0" smtClean="0">
                <a:solidFill>
                  <a:srgbClr val="000000"/>
                </a:solidFill>
                <a:latin typeface="Times New Roman, serif"/>
              </a:rPr>
              <a:t>/v0</a:t>
            </a:r>
            <a:r>
              <a:rPr lang="ru-RU" sz="4400" dirty="0" smtClean="0">
                <a:solidFill>
                  <a:srgbClr val="000000"/>
                </a:solidFill>
                <a:latin typeface="Times New Roman, serif"/>
              </a:rPr>
              <a:t>-1)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(формула </a:t>
            </a:r>
            <a:r>
              <a:rPr lang="ru-RU" i="1" dirty="0" err="1">
                <a:solidFill>
                  <a:srgbClr val="000000"/>
                </a:solidFill>
                <a:latin typeface="Times New Roman, serif"/>
              </a:rPr>
              <a:t>К.Э.Циалковского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). Например, для того </a:t>
            </a:r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чтобы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ракете с массой 1,5 т придать скорость 8000 м/с, </a:t>
            </a:r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надо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при скорости истечения газов 2000 м/с взять </a:t>
            </a:r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примерно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, serif"/>
              </a:rPr>
              <a:t>80 т топлива.</a:t>
            </a:r>
            <a:endParaRPr lang="ru-RU" i="1" dirty="0"/>
          </a:p>
        </p:txBody>
      </p:sp>
      <p:pic>
        <p:nvPicPr>
          <p:cNvPr id="4" name="Рисунок 3" descr="https://ds02.infourok.ru/uploads/ex/0f73/0004a352-5e8987bb/1/img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9" y="3714364"/>
            <a:ext cx="2783434" cy="2197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0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6234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/>
              <a:t> </a:t>
            </a:r>
            <a:r>
              <a:rPr lang="ru-RU" dirty="0" smtClean="0"/>
              <a:t>          физика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m=m</a:t>
            </a:r>
            <a:r>
              <a:rPr lang="ru-RU" sz="9600" baseline="-250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96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(1/2)</a:t>
            </a:r>
            <a:r>
              <a:rPr lang="ru-RU" sz="9600" baseline="300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t/t</a:t>
            </a:r>
            <a:r>
              <a:rPr lang="ru-RU" sz="9600" baseline="-250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9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радиоактивное вещество распадается его масса определяется по данной формуле</a:t>
            </a:r>
            <a:endParaRPr lang="ru-RU" sz="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данную формулу ученые рассчитали возраст Земли (радий распадется примерно за время, равное возрасту Земли)</a:t>
            </a:r>
            <a:endParaRPr lang="ru-RU" sz="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402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15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география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5834"/>
            <a:ext cx="8596668" cy="5359853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6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96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96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9600" baseline="-250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96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9600" baseline="300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sz="9600" baseline="300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9600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 изменения численности народонаселения</a:t>
            </a:r>
          </a:p>
          <a:p>
            <a:endParaRPr lang="ru-RU" dirty="0"/>
          </a:p>
        </p:txBody>
      </p:sp>
      <p:pic>
        <p:nvPicPr>
          <p:cNvPr id="4" name="Рисунок 3" descr="https://otvet.imgsmail.ru/download/30143240_ec20e0b9eef004773bb5aa10212fc132_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79" y="3916608"/>
            <a:ext cx="5334000" cy="279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0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406</Words>
  <Application>Microsoft Office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Times New Roman, serif</vt:lpstr>
      <vt:lpstr>Trebuchet MS</vt:lpstr>
      <vt:lpstr>Wingdings 3</vt:lpstr>
      <vt:lpstr>Грань</vt:lpstr>
      <vt:lpstr>Применение показательной функции в науке, природе и технике  Подготовили учащиеся 10и класса  Имиликова Р., Гамзатова А.</vt:lpstr>
      <vt:lpstr>Цель: </vt:lpstr>
      <vt:lpstr>Биология</vt:lpstr>
      <vt:lpstr>Биология</vt:lpstr>
      <vt:lpstr>                      Биология</vt:lpstr>
      <vt:lpstr>Физика</vt:lpstr>
      <vt:lpstr>Физика</vt:lpstr>
      <vt:lpstr>                         физика</vt:lpstr>
      <vt:lpstr>география</vt:lpstr>
      <vt:lpstr>Астрономия </vt:lpstr>
      <vt:lpstr>Медицина</vt:lpstr>
      <vt:lpstr>Экономика производства. </vt:lpstr>
      <vt:lpstr>Банковское дело</vt:lpstr>
      <vt:lpstr>Искусство</vt:lpstr>
      <vt:lpstr>                         В быту</vt:lpstr>
      <vt:lpstr>Презентация PowerPoint</vt:lpstr>
      <vt:lpstr>Вывод: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показательной функции в науке, природе и технике</dc:title>
  <dc:creator>Admin</dc:creator>
  <cp:lastModifiedBy>Admin</cp:lastModifiedBy>
  <cp:revision>17</cp:revision>
  <dcterms:created xsi:type="dcterms:W3CDTF">2018-01-28T10:58:54Z</dcterms:created>
  <dcterms:modified xsi:type="dcterms:W3CDTF">2018-01-29T15:08:24Z</dcterms:modified>
</cp:coreProperties>
</file>