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1" r:id="rId7"/>
    <p:sldId id="265" r:id="rId8"/>
    <p:sldId id="266" r:id="rId9"/>
    <p:sldId id="260" r:id="rId10"/>
    <p:sldId id="267" r:id="rId11"/>
    <p:sldId id="259" r:id="rId12"/>
    <p:sldId id="262" r:id="rId13"/>
    <p:sldId id="268" r:id="rId14"/>
    <p:sldId id="271" r:id="rId15"/>
    <p:sldId id="270" r:id="rId16"/>
    <p:sldId id="272" r:id="rId17"/>
    <p:sldId id="269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350404-AECF-4A3E-B6C2-8009C0BAC508}">
          <p14:sldIdLst>
            <p14:sldId id="256"/>
            <p14:sldId id="257"/>
            <p14:sldId id="258"/>
            <p14:sldId id="263"/>
            <p14:sldId id="264"/>
            <p14:sldId id="261"/>
            <p14:sldId id="265"/>
            <p14:sldId id="266"/>
            <p14:sldId id="260"/>
            <p14:sldId id="267"/>
            <p14:sldId id="259"/>
            <p14:sldId id="262"/>
            <p14:sldId id="268"/>
            <p14:sldId id="271"/>
            <p14:sldId id="270"/>
            <p14:sldId id="272"/>
            <p14:sldId id="269"/>
            <p14:sldId id="273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203E-CB76-4856-BFB2-4171F7439A91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53AA-D094-4D52-B2A3-EB33A4962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524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203E-CB76-4856-BFB2-4171F7439A91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53AA-D094-4D52-B2A3-EB33A4962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862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203E-CB76-4856-BFB2-4171F7439A91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53AA-D094-4D52-B2A3-EB33A4962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3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203E-CB76-4856-BFB2-4171F7439A91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53AA-D094-4D52-B2A3-EB33A4962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10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203E-CB76-4856-BFB2-4171F7439A91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53AA-D094-4D52-B2A3-EB33A4962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983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203E-CB76-4856-BFB2-4171F7439A91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53AA-D094-4D52-B2A3-EB33A4962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158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203E-CB76-4856-BFB2-4171F7439A91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53AA-D094-4D52-B2A3-EB33A4962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603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203E-CB76-4856-BFB2-4171F7439A91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53AA-D094-4D52-B2A3-EB33A4962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74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203E-CB76-4856-BFB2-4171F7439A91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53AA-D094-4D52-B2A3-EB33A4962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98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203E-CB76-4856-BFB2-4171F7439A91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53AA-D094-4D52-B2A3-EB33A4962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269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203E-CB76-4856-BFB2-4171F7439A91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53AA-D094-4D52-B2A3-EB33A4962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181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3203E-CB76-4856-BFB2-4171F7439A91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A53AA-D094-4D52-B2A3-EB33A4962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18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4598" y="57398"/>
            <a:ext cx="4115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“Professions”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99" y="980728"/>
            <a:ext cx="6984776" cy="560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4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Абдулла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5910124" cy="610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261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бдулла\Desktop\Певе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6672"/>
            <a:ext cx="5518546" cy="573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320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Абдулла\Desktop\201750-120GGI142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5013168" cy="602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722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6"/>
            <a:ext cx="8269443" cy="61247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Mary:  What is your  job?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Ann: I’m a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___________.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work in the shop and 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sell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продавать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many things.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Mary:  Who is your mother?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Ann: She is a __________. She teaches pupils at school.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Mary:  What is your father’s job?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Ann:  He is a _________ now. He could drive cars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when</a:t>
            </a: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 was 10.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Mary:  Who is your uncle?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Ann: He is a __________. He can play tennis, football 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volleyball.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Mary:  What is your aunt’s job?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Ann: She is a good __________. She could dance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well </a:t>
            </a: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when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she was eight.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7099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6"/>
            <a:ext cx="7857729" cy="61247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Mary:  What is your  job?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Ann: I’m a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shop assistant.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work in the shop and 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sell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продавать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many things.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Mary:  Who is your mother?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Ann: She is a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teacher.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She teaches pupils at school.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Mary:  What is your father’s job?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Ann:  He is a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driver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now. He could drive cars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when</a:t>
            </a: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 was 10.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Mary:  Who is your uncle?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Ann: He is a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sportsman.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 can play tennis, football 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volleyball.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Mary:  What is your aunt’s job?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Ann: She is a good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dancer.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She could dance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well </a:t>
            </a: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when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she was eight.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9307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31640" y="1268760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Look left, right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>
                <a:solidFill>
                  <a:schemeClr val="bg1"/>
                </a:solidFill>
              </a:rPr>
              <a:t>Look up, look down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>
                <a:solidFill>
                  <a:schemeClr val="bg1"/>
                </a:solidFill>
              </a:rPr>
              <a:t>Look around.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>
                <a:solidFill>
                  <a:schemeClr val="bg1"/>
                </a:solidFill>
              </a:rPr>
              <a:t>Close your eyes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>
                <a:solidFill>
                  <a:schemeClr val="bg1"/>
                </a:solidFill>
              </a:rPr>
              <a:t>Open, wink and smile.</a:t>
            </a:r>
            <a:endParaRPr lang="ru-RU" sz="4800" b="1" dirty="0">
              <a:solidFill>
                <a:schemeClr val="bg1"/>
              </a:solidFill>
            </a:endParaRPr>
          </a:p>
          <a:p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29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физминутка - dance again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552" y="116632"/>
            <a:ext cx="7992888" cy="5995192"/>
          </a:xfrm>
        </p:spPr>
      </p:pic>
    </p:spTree>
    <p:extLst>
      <p:ext uri="{BB962C8B-B14F-4D97-AF65-F5344CB8AC3E}">
        <p14:creationId xmlns:p14="http://schemas.microsoft.com/office/powerpoint/2010/main" val="323693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7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12776"/>
            <a:ext cx="8837292" cy="357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829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9512" y="260648"/>
            <a:ext cx="8140305" cy="6401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Mary:  What is your job?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Ann: I’m a </a:t>
            </a:r>
            <a:r>
              <a:rPr lang="en-US" sz="2800" b="1" u="sng" dirty="0">
                <a:solidFill>
                  <a:schemeClr val="bg1"/>
                </a:solidFill>
              </a:rPr>
              <a:t>shop</a:t>
            </a:r>
            <a:r>
              <a:rPr lang="en-US" sz="2800" u="sng" dirty="0">
                <a:solidFill>
                  <a:schemeClr val="bg1"/>
                </a:solidFill>
              </a:rPr>
              <a:t> </a:t>
            </a:r>
            <a:r>
              <a:rPr lang="en-US" sz="2800" b="1" u="sng" dirty="0">
                <a:solidFill>
                  <a:schemeClr val="bg1"/>
                </a:solidFill>
              </a:rPr>
              <a:t>assistant. I work in the shop </a:t>
            </a:r>
            <a:r>
              <a:rPr lang="en-US" sz="2800" b="1" u="sng" dirty="0" smtClean="0">
                <a:solidFill>
                  <a:schemeClr val="bg1"/>
                </a:solidFill>
              </a:rPr>
              <a:t>and</a:t>
            </a:r>
          </a:p>
          <a:p>
            <a:r>
              <a:rPr lang="en-US" sz="2800" b="1" u="sng" dirty="0" smtClean="0">
                <a:solidFill>
                  <a:schemeClr val="bg1"/>
                </a:solidFill>
              </a:rPr>
              <a:t> </a:t>
            </a:r>
            <a:r>
              <a:rPr lang="en-US" sz="2800" b="1" u="sng" dirty="0">
                <a:solidFill>
                  <a:schemeClr val="bg1"/>
                </a:solidFill>
              </a:rPr>
              <a:t>sell (</a:t>
            </a:r>
            <a:r>
              <a:rPr lang="en-US" sz="2800" b="1" u="sng" dirty="0" err="1">
                <a:solidFill>
                  <a:schemeClr val="bg1"/>
                </a:solidFill>
              </a:rPr>
              <a:t>продавать</a:t>
            </a:r>
            <a:r>
              <a:rPr lang="en-US" sz="2800" b="1" u="sng" dirty="0">
                <a:solidFill>
                  <a:schemeClr val="bg1"/>
                </a:solidFill>
              </a:rPr>
              <a:t>) many things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Mary:  Who is your mother?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Ann: She is </a:t>
            </a:r>
            <a:r>
              <a:rPr lang="en-US" sz="2800" b="1" u="sng" dirty="0">
                <a:solidFill>
                  <a:schemeClr val="bg1"/>
                </a:solidFill>
              </a:rPr>
              <a:t>a teacher. She teaches pupils at school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Mary:  What is your father’s job?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Ann:  He is a </a:t>
            </a:r>
            <a:r>
              <a:rPr lang="en-US" sz="2800" b="1" u="sng" dirty="0">
                <a:solidFill>
                  <a:schemeClr val="bg1"/>
                </a:solidFill>
              </a:rPr>
              <a:t>driver</a:t>
            </a:r>
            <a:r>
              <a:rPr lang="en-US" sz="2800" dirty="0">
                <a:solidFill>
                  <a:schemeClr val="bg1"/>
                </a:solidFill>
              </a:rPr>
              <a:t> now. </a:t>
            </a:r>
            <a:r>
              <a:rPr lang="en-US" sz="2800" b="1" u="sng" dirty="0">
                <a:solidFill>
                  <a:schemeClr val="bg1"/>
                </a:solidFill>
              </a:rPr>
              <a:t>He could drive cars when </a:t>
            </a:r>
            <a:endParaRPr lang="en-US" sz="2800" b="1" u="sng" dirty="0" smtClean="0">
              <a:solidFill>
                <a:schemeClr val="bg1"/>
              </a:solidFill>
            </a:endParaRPr>
          </a:p>
          <a:p>
            <a:r>
              <a:rPr lang="en-US" sz="2800" b="1" u="sng" dirty="0" smtClean="0">
                <a:solidFill>
                  <a:schemeClr val="bg1"/>
                </a:solidFill>
              </a:rPr>
              <a:t>he </a:t>
            </a:r>
            <a:r>
              <a:rPr lang="en-US" sz="2800" b="1" u="sng" dirty="0">
                <a:solidFill>
                  <a:schemeClr val="bg1"/>
                </a:solidFill>
              </a:rPr>
              <a:t>was 10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Mary:  Who is your uncle?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Ann: He is </a:t>
            </a:r>
            <a:r>
              <a:rPr lang="en-US" sz="2800" b="1" u="sng" dirty="0">
                <a:solidFill>
                  <a:schemeClr val="bg1"/>
                </a:solidFill>
              </a:rPr>
              <a:t>a sportsman. He can play tennis, football </a:t>
            </a:r>
            <a:endParaRPr lang="en-US" sz="2800" b="1" u="sng" dirty="0" smtClean="0">
              <a:solidFill>
                <a:schemeClr val="bg1"/>
              </a:solidFill>
            </a:endParaRPr>
          </a:p>
          <a:p>
            <a:r>
              <a:rPr lang="en-US" sz="2800" b="1" u="sng" dirty="0" smtClean="0">
                <a:solidFill>
                  <a:schemeClr val="bg1"/>
                </a:solidFill>
              </a:rPr>
              <a:t>and </a:t>
            </a:r>
            <a:r>
              <a:rPr lang="en-US" sz="2800" b="1" u="sng" dirty="0">
                <a:solidFill>
                  <a:schemeClr val="bg1"/>
                </a:solidFill>
              </a:rPr>
              <a:t>volleyball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Mary:  What is your aunt’s job?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Ann: She is a good </a:t>
            </a:r>
            <a:r>
              <a:rPr lang="en-US" sz="2800" b="1" u="sng" dirty="0">
                <a:solidFill>
                  <a:schemeClr val="bg1"/>
                </a:solidFill>
              </a:rPr>
              <a:t>dancer. She could dance well </a:t>
            </a:r>
            <a:r>
              <a:rPr lang="en-US" sz="2800" b="1" u="sng" dirty="0" smtClean="0">
                <a:solidFill>
                  <a:schemeClr val="bg1"/>
                </a:solidFill>
              </a:rPr>
              <a:t>when</a:t>
            </a:r>
          </a:p>
          <a:p>
            <a:r>
              <a:rPr lang="en-US" sz="2800" b="1" u="sng" dirty="0" smtClean="0">
                <a:solidFill>
                  <a:schemeClr val="bg1"/>
                </a:solidFill>
              </a:rPr>
              <a:t> </a:t>
            </a:r>
            <a:r>
              <a:rPr lang="en-US" sz="2800" b="1" u="sng" dirty="0">
                <a:solidFill>
                  <a:schemeClr val="bg1"/>
                </a:solidFill>
              </a:rPr>
              <a:t>she was eight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44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1988840"/>
            <a:ext cx="80527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Writer, teacher, dressmaker, singer, </a:t>
            </a:r>
            <a:endParaRPr lang="en-US" sz="3600" b="1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sportsman</a:t>
            </a:r>
            <a:r>
              <a:rPr lang="en-US" sz="3600" b="1" dirty="0">
                <a:solidFill>
                  <a:schemeClr val="bg1"/>
                </a:solidFill>
              </a:rPr>
              <a:t>, businessman, driver, dentist, </a:t>
            </a:r>
            <a:endParaRPr lang="en-US" sz="3600" b="1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cook</a:t>
            </a:r>
            <a:r>
              <a:rPr lang="en-US" sz="3600" b="1" dirty="0">
                <a:solidFill>
                  <a:schemeClr val="bg1"/>
                </a:solidFill>
              </a:rPr>
              <a:t>, shop assistant, builder.</a:t>
            </a:r>
            <a:endParaRPr lang="ru-RU" sz="3600" b="1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3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340768"/>
            <a:ext cx="837831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[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] – make, take.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[i] – swim, sing, sit.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[o] – shop, wrote, sport, </a:t>
            </a:r>
            <a:r>
              <a:rPr lang="en-US" sz="5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job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3994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8" descr="http://www.mirwebinarov.ru/pic/93a95567be26e211dc4e938580518c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555776" cy="244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9" descr="http://tltsu.ru.images.1c-bitrix-cdn.ru/upload/iblock/585/585740d2bed5514099b135661a96beee.jpg?1442553627334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4664"/>
            <a:ext cx="3240360" cy="242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10" descr="http://lesdomtorg.ru/assets/images/vakans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33147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896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Рисунок 12" descr="http://cs319527.vk.me/v319527665/d5c/htSfoVHr5m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7055789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248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бдулла\Desktop\boy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3867361" cy="619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508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Рисунок 10" descr="http://lesdomtorg.ru/assets/images/vakans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1753"/>
            <a:ext cx="4824536" cy="619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088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бдулла\Desktop\fisherman-14526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8680"/>
            <a:ext cx="5509592" cy="561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555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бдулла\Desktop\pryglashaem-na-rabotu-pekarya__47555533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176459" cy="538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26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Рисунок 9" descr="http://tltsu.ru.images.1c-bitrix-cdn.ru/upload/iblock/585/585740d2bed5514099b135661a96beee.jpg?1442553627334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08912" cy="614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81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420</Words>
  <Application>Microsoft Office PowerPoint</Application>
  <PresentationFormat>Экран (4:3)</PresentationFormat>
  <Paragraphs>50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Абдулла</dc:creator>
  <cp:lastModifiedBy>Абдулла</cp:lastModifiedBy>
  <cp:revision>9</cp:revision>
  <dcterms:created xsi:type="dcterms:W3CDTF">2017-12-21T15:07:18Z</dcterms:created>
  <dcterms:modified xsi:type="dcterms:W3CDTF">2017-12-21T16:22:53Z</dcterms:modified>
</cp:coreProperties>
</file>