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594" r:id="rId2"/>
  </p:sldMasterIdLst>
  <p:notesMasterIdLst>
    <p:notesMasterId r:id="rId28"/>
  </p:notesMasterIdLst>
  <p:sldIdLst>
    <p:sldId id="300" r:id="rId3"/>
    <p:sldId id="314" r:id="rId4"/>
    <p:sldId id="331" r:id="rId5"/>
    <p:sldId id="339" r:id="rId6"/>
    <p:sldId id="340" r:id="rId7"/>
    <p:sldId id="333" r:id="rId8"/>
    <p:sldId id="334" r:id="rId9"/>
    <p:sldId id="336" r:id="rId10"/>
    <p:sldId id="338" r:id="rId11"/>
    <p:sldId id="341" r:id="rId12"/>
    <p:sldId id="316" r:id="rId13"/>
    <p:sldId id="342" r:id="rId14"/>
    <p:sldId id="282" r:id="rId15"/>
    <p:sldId id="329" r:id="rId16"/>
    <p:sldId id="343" r:id="rId17"/>
    <p:sldId id="344" r:id="rId18"/>
    <p:sldId id="345" r:id="rId19"/>
    <p:sldId id="346" r:id="rId20"/>
    <p:sldId id="347" r:id="rId21"/>
    <p:sldId id="348" r:id="rId22"/>
    <p:sldId id="352" r:id="rId23"/>
    <p:sldId id="353" r:id="rId24"/>
    <p:sldId id="320" r:id="rId25"/>
    <p:sldId id="324" r:id="rId26"/>
    <p:sldId id="322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0036417-4393-4D06-A73F-B4CF4D8C546D}">
          <p14:sldIdLst>
            <p14:sldId id="300"/>
            <p14:sldId id="314"/>
            <p14:sldId id="331"/>
            <p14:sldId id="339"/>
            <p14:sldId id="340"/>
            <p14:sldId id="333"/>
            <p14:sldId id="334"/>
            <p14:sldId id="336"/>
            <p14:sldId id="338"/>
            <p14:sldId id="341"/>
            <p14:sldId id="316"/>
            <p14:sldId id="342"/>
            <p14:sldId id="282"/>
            <p14:sldId id="329"/>
            <p14:sldId id="343"/>
            <p14:sldId id="344"/>
            <p14:sldId id="345"/>
            <p14:sldId id="346"/>
            <p14:sldId id="347"/>
            <p14:sldId id="348"/>
            <p14:sldId id="352"/>
            <p14:sldId id="353"/>
          </p14:sldIdLst>
        </p14:section>
        <p14:section name="Раздел без заголовка" id="{DA8AF7F7-C4D3-45F6-911C-F1F1BAE9707C}">
          <p14:sldIdLst>
            <p14:sldId id="320"/>
            <p14:sldId id="324"/>
            <p14:sldId id="3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BF4183"/>
    <a:srgbClr val="660066"/>
    <a:srgbClr val="0000FF"/>
    <a:srgbClr val="CC3300"/>
    <a:srgbClr val="A50021"/>
    <a:srgbClr val="000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4914" autoAdjust="0"/>
  </p:normalViewPr>
  <p:slideViewPr>
    <p:cSldViewPr>
      <p:cViewPr varScale="1">
        <p:scale>
          <a:sx n="73" d="100"/>
          <a:sy n="73" d="100"/>
        </p:scale>
        <p:origin x="111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61B4219-BA97-498F-931C-76D3330D19F4}" type="datetimeFigureOut">
              <a:rPr lang="ru-RU"/>
              <a:pPr>
                <a:defRPr/>
              </a:pPr>
              <a:t>13.03.2017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9FCDCEA-85C9-4F09-A0E8-507A2B4E2B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207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FCDCEA-85C9-4F09-A0E8-507A2B4E2B4E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578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8EFBDDA-BDF2-420F-A0F1-E9AFCC7B59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BF8BD-E1D0-4473-A869-92D3E9B408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A2D8D-ACEA-4B2A-BFD2-272A985798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D5BEC35-7CE8-47DA-86EC-E519FFFFAB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37B68-3B70-4738-A761-B9D27F6992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Нашивка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ED25EC2-3E67-427A-BD81-2C503297B4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7B42129-ED44-4304-890D-D518DB85A9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43011C0-2E75-4052-BAFC-99AB14C051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2434827-164A-4FF9-83B0-9C1B148A58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CD2EA-D146-4FF6-AC31-FF2380A1F0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4A7D699-8719-4CB0-A242-CDCA8378E5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BA853-B72A-416D-B3DC-E9E115308B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Нашивка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53BBE60-2736-4263-A801-5EB6197D38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A9FA4-5C06-4C7C-936C-2821DEEB3E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CA6DA-BCB5-4B0A-B8A5-194544984E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Нашивка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16ADE25-05B9-4B24-B61C-6C3A568D61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492A49-F639-45C2-8D70-A48A7DE372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1EC1597-280D-4CDB-9483-7AE257D126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DFD9873-8961-4C71-B2E0-82D3F154EE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6A512-6549-4B98-9C79-E1929446B3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79A2D3A-535A-404F-B841-CCD5B03DAE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Нашивка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2FD8BAF-998D-4F54-85A5-584C07C831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D9249CD-B9BE-4C81-BC9A-346469856A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76" r:id="rId1"/>
    <p:sldLayoutId id="2147485146" r:id="rId2"/>
    <p:sldLayoutId id="2147485177" r:id="rId3"/>
    <p:sldLayoutId id="2147485178" r:id="rId4"/>
    <p:sldLayoutId id="2147485179" r:id="rId5"/>
    <p:sldLayoutId id="2147485180" r:id="rId6"/>
    <p:sldLayoutId id="2147485147" r:id="rId7"/>
    <p:sldLayoutId id="2147485181" r:id="rId8"/>
    <p:sldLayoutId id="2147485182" r:id="rId9"/>
    <p:sldLayoutId id="2147485148" r:id="rId10"/>
    <p:sldLayoutId id="214748514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105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8B54291-D132-4548-840C-BC33257B64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95" r:id="rId1"/>
    <p:sldLayoutId id="2147485160" r:id="rId2"/>
    <p:sldLayoutId id="2147485196" r:id="rId3"/>
    <p:sldLayoutId id="2147485197" r:id="rId4"/>
    <p:sldLayoutId id="2147485198" r:id="rId5"/>
    <p:sldLayoutId id="2147485199" r:id="rId6"/>
    <p:sldLayoutId id="2147485161" r:id="rId7"/>
    <p:sldLayoutId id="2147485200" r:id="rId8"/>
    <p:sldLayoutId id="2147485201" r:id="rId9"/>
    <p:sldLayoutId id="2147485162" r:id="rId10"/>
    <p:sldLayoutId id="21474851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3" descr="http://easyengl.ucoz.ru/_ld/269/574995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90" y="0"/>
            <a:ext cx="921478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65343" y="1481328"/>
            <a:ext cx="7640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/>
                <a:cs typeface="Times New Roman"/>
              </a:rPr>
              <a:t>Мац1  к1очараб  </a:t>
            </a:r>
            <a:r>
              <a:rPr lang="ru-RU" sz="32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/>
                <a:cs typeface="Times New Roman"/>
              </a:rPr>
              <a:t>миллат</a:t>
            </a:r>
            <a:r>
              <a:rPr lang="ru-RU" sz="32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/>
                <a:cs typeface="Times New Roman"/>
              </a:rPr>
              <a:t>  молода  </a:t>
            </a:r>
            <a:r>
              <a:rPr lang="ru-RU" sz="32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/>
                <a:cs typeface="Times New Roman"/>
              </a:rPr>
              <a:t>лъола</a:t>
            </a:r>
            <a:r>
              <a:rPr lang="ru-RU" sz="3200" kern="1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,</a:t>
            </a:r>
            <a:endParaRPr lang="ru-RU" sz="3200" dirty="0">
              <a:ln w="1016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" y="2493871"/>
            <a:ext cx="8147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/>
                <a:cs typeface="Times New Roman"/>
              </a:rPr>
              <a:t>х</a:t>
            </a:r>
            <a:r>
              <a:rPr lang="ru-RU" sz="32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/>
                <a:cs typeface="Times New Roman"/>
              </a:rPr>
              <a:t>ут1араб  </a:t>
            </a:r>
            <a:r>
              <a:rPr lang="ru-RU" sz="32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/>
                <a:cs typeface="Times New Roman"/>
              </a:rPr>
              <a:t>кинабго</a:t>
            </a:r>
            <a:r>
              <a:rPr lang="ru-RU" sz="32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ru-RU" sz="32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/>
                <a:cs typeface="Times New Roman"/>
              </a:rPr>
              <a:t>гьадингояб</a:t>
            </a:r>
            <a:r>
              <a:rPr lang="ru-RU" sz="32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ru-RU" sz="32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/>
                <a:cs typeface="Times New Roman"/>
              </a:rPr>
              <a:t>жо</a:t>
            </a:r>
            <a:r>
              <a:rPr lang="ru-RU" sz="32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/>
                <a:cs typeface="Times New Roman"/>
              </a:rPr>
              <a:t>   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1394" y="3429000"/>
            <a:ext cx="80213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/>
                <a:cs typeface="Times New Roman"/>
              </a:rPr>
              <a:t>Гьардарав</a:t>
            </a:r>
            <a:r>
              <a:rPr lang="ru-RU" sz="32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/>
                <a:cs typeface="Times New Roman"/>
              </a:rPr>
              <a:t>  Бет1ергьан,  ц1уне  авар  мац1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2205073"/>
            <a:ext cx="79596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/>
                <a:cs typeface="Times New Roman"/>
              </a:rPr>
              <a:t>Малидул</a:t>
            </a:r>
            <a:r>
              <a:rPr lang="ru-RU" sz="32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/>
                <a:cs typeface="Times New Roman"/>
              </a:rPr>
              <a:t>  г1оркь  </a:t>
            </a:r>
            <a:r>
              <a:rPr lang="ru-RU" sz="32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/>
                <a:cs typeface="Times New Roman"/>
              </a:rPr>
              <a:t>кквезе</a:t>
            </a:r>
            <a:r>
              <a:rPr lang="ru-RU" sz="32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ru-RU" sz="32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/>
                <a:cs typeface="Times New Roman"/>
              </a:rPr>
              <a:t>чи</a:t>
            </a:r>
            <a:r>
              <a:rPr lang="ru-RU" sz="32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/>
                <a:cs typeface="Times New Roman"/>
              </a:rPr>
              <a:t>  хут1уларо… 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516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640"/>
            <a:ext cx="3611563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2" y="908720"/>
            <a:ext cx="5214937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2793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Хайбат\Documents\Videos\Saved Games\Desktop\семинар презент\2bac3c553d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41"/>
            <a:ext cx="9144000" cy="6849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35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cime_nev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50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3" pitchFamily="18" charset="2"/>
              <a:buNone/>
            </a:pPr>
            <a:endParaRPr lang="ru-RU" sz="4000" b="1" i="1" dirty="0" smtClean="0">
              <a:solidFill>
                <a:srgbClr val="660066"/>
              </a:solidFill>
            </a:endParaRPr>
          </a:p>
          <a:p>
            <a:pPr eaLnBrk="1" hangingPunct="1">
              <a:buFont typeface="Wingdings 3" pitchFamily="18" charset="2"/>
              <a:buNone/>
            </a:pPr>
            <a:endParaRPr lang="ru-RU" sz="4000" b="1" i="1" dirty="0" smtClean="0">
              <a:solidFill>
                <a:srgbClr val="660066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i="1" dirty="0" err="1" smtClean="0">
                <a:solidFill>
                  <a:srgbClr val="C00000"/>
                </a:solidFill>
              </a:rPr>
              <a:t>Словарияб</a:t>
            </a:r>
            <a:r>
              <a:rPr lang="ru-RU" sz="5400" i="1" dirty="0" smtClean="0">
                <a:solidFill>
                  <a:srgbClr val="C00000"/>
                </a:solidFill>
              </a:rPr>
              <a:t>  х1алт1и.</a:t>
            </a:r>
            <a:endParaRPr lang="ru-RU" sz="5400" i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200" y="1417638"/>
            <a:ext cx="6400800" cy="429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36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Илхъи</a:t>
            </a:r>
            <a:r>
              <a:rPr lang="ru-RU" sz="36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b="1" i="1" dirty="0" smtClean="0">
              <a:solidFill>
                <a:srgbClr val="00000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3600" b="1" i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Цалъун</a:t>
            </a:r>
            <a:r>
              <a:rPr lang="ru-RU" sz="3600" b="1" i="1" dirty="0" smtClean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36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к!алъазе</a:t>
            </a:r>
            <a:r>
              <a:rPr lang="ru-RU" sz="36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b="1" i="1" dirty="0" smtClean="0">
              <a:solidFill>
                <a:srgbClr val="00000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3600" b="1" i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Магъущ</a:t>
            </a:r>
            <a:r>
              <a:rPr lang="ru-RU" sz="3600" b="1" i="1" dirty="0" smtClean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3600" b="1" i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Тулпар</a:t>
            </a:r>
            <a:r>
              <a:rPr lang="ru-RU" sz="3600" b="1" i="1" dirty="0" smtClean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3600" b="1" i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Тобот</a:t>
            </a:r>
            <a:r>
              <a:rPr lang="ru-RU" sz="3600" b="1" i="1" dirty="0" smtClean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3600" b="1" i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Тумал</a:t>
            </a:r>
            <a:r>
              <a:rPr lang="ru-RU" sz="3600" b="1" i="1" dirty="0" smtClean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3600" b="1" i="1" dirty="0">
              <a:solidFill>
                <a:srgbClr val="00000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260648"/>
            <a:ext cx="8712968" cy="5084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Илхъи</a:t>
            </a:r>
            <a:r>
              <a:rPr lang="ru-RU" sz="32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чуязул</a:t>
            </a:r>
            <a:r>
              <a:rPr lang="ru-RU" sz="32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рехъен</a:t>
            </a:r>
            <a:r>
              <a:rPr lang="ru-RU" sz="32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Х!анкъва</a:t>
            </a:r>
            <a:r>
              <a:rPr lang="ru-RU" sz="32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х!инч</a:t>
            </a:r>
            <a:r>
              <a:rPr lang="ru-RU" sz="32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(лебедь)</a:t>
            </a:r>
            <a:endParaRPr lang="ru-RU" sz="2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Цалъун</a:t>
            </a:r>
            <a:r>
              <a:rPr lang="ru-RU" sz="32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к!алъазе</a:t>
            </a:r>
            <a:r>
              <a:rPr lang="ru-RU" sz="32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ццин</a:t>
            </a:r>
            <a:r>
              <a:rPr lang="ru-RU" sz="32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бахъун</a:t>
            </a:r>
            <a:r>
              <a:rPr lang="ru-RU" sz="32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к!алъазе</a:t>
            </a:r>
            <a:endParaRPr lang="ru-RU" sz="2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Магъущ</a:t>
            </a:r>
            <a:r>
              <a:rPr lang="ru-RU" sz="32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г!ак!а</a:t>
            </a:r>
            <a:r>
              <a:rPr lang="ru-RU" sz="32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ах!улев</a:t>
            </a:r>
            <a:r>
              <a:rPr lang="ru-RU" sz="32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endParaRPr lang="ru-RU" sz="2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Тулпар</a:t>
            </a:r>
            <a:r>
              <a:rPr lang="ru-RU" sz="32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бергьун</a:t>
            </a:r>
            <a:r>
              <a:rPr lang="ru-RU" sz="32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ц!акъаб</a:t>
            </a:r>
            <a:r>
              <a:rPr lang="ru-RU" sz="32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чу</a:t>
            </a:r>
            <a:endParaRPr lang="ru-RU" sz="2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Тобот</a:t>
            </a:r>
            <a:r>
              <a:rPr lang="ru-RU" sz="32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Хундерил</a:t>
            </a:r>
            <a:r>
              <a:rPr lang="ru-RU" sz="32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расалъи</a:t>
            </a:r>
            <a:r>
              <a:rPr lang="ru-RU" sz="32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къот!ун</a:t>
            </a:r>
            <a:r>
              <a:rPr lang="ru-RU" sz="32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чвахулеб</a:t>
            </a:r>
            <a:r>
              <a:rPr lang="ru-RU" sz="32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лъар</a:t>
            </a:r>
            <a:endParaRPr lang="ru-RU" sz="2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Тумал</a:t>
            </a:r>
            <a:r>
              <a:rPr lang="ru-RU" sz="3200" b="1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лакал (лакцы)</a:t>
            </a:r>
            <a:endParaRPr lang="ru-RU" sz="24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4429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:\4006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5090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5049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-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1313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-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556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-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4324" cy="715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123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300059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064"/>
            <a:ext cx="9144000" cy="700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1475654" y="1415198"/>
            <a:ext cx="727280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Ассаламу</a:t>
            </a:r>
            <a:r>
              <a:rPr lang="ru-RU" sz="2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г1алайкум, </a:t>
            </a:r>
            <a:r>
              <a:rPr lang="ru-RU" sz="2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аваразул</a:t>
            </a:r>
            <a:r>
              <a:rPr lang="ru-RU" sz="2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миллат-мац1,</a:t>
            </a:r>
          </a:p>
          <a:p>
            <a:pPr algn="ctr"/>
            <a:endParaRPr lang="ru-RU" sz="2400" b="1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ru-RU" sz="2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Адаб</a:t>
            </a:r>
            <a:r>
              <a:rPr lang="ru-RU" sz="2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кьоч1ое </a:t>
            </a:r>
            <a:r>
              <a:rPr lang="ru-RU" sz="2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лъураб</a:t>
            </a:r>
            <a:r>
              <a:rPr lang="ru-RU" sz="2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ru-RU" sz="2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ахир</a:t>
            </a:r>
            <a:r>
              <a:rPr lang="ru-RU" sz="2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рокьуе</a:t>
            </a:r>
            <a:r>
              <a:rPr lang="ru-RU" sz="2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гьеч1еб;</a:t>
            </a:r>
          </a:p>
          <a:p>
            <a:pPr algn="ctr"/>
            <a:endParaRPr lang="ru-RU" sz="2400" b="1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ru-RU" sz="2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Армяназул</a:t>
            </a:r>
            <a:r>
              <a:rPr lang="ru-RU" sz="2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пашманлъи</a:t>
            </a:r>
            <a:r>
              <a:rPr lang="ru-RU" sz="2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- Арарат мег1ер </a:t>
            </a:r>
            <a:r>
              <a:rPr lang="ru-RU" sz="2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буго</a:t>
            </a:r>
            <a:r>
              <a:rPr lang="ru-RU" sz="2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</a:t>
            </a:r>
          </a:p>
          <a:p>
            <a:pPr algn="ctr"/>
            <a:endParaRPr lang="ru-RU" sz="2400" b="1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ru-RU" sz="2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Аваразул</a:t>
            </a:r>
            <a:r>
              <a:rPr lang="ru-RU" sz="2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пашманлъи</a:t>
            </a:r>
            <a:r>
              <a:rPr lang="ru-RU" sz="2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- авар мац1 лъач1ел </a:t>
            </a:r>
            <a:r>
              <a:rPr lang="ru-RU" sz="2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лъимал</a:t>
            </a:r>
            <a:r>
              <a:rPr lang="ru-RU" sz="2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</a:t>
            </a:r>
          </a:p>
          <a:p>
            <a:pPr algn="ctr"/>
            <a:endParaRPr lang="ru-RU" sz="2400" b="1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ru-RU" sz="2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                                              Расул Х1амзатов</a:t>
            </a:r>
            <a:endParaRPr lang="ru-RU" sz="2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Picture 6" descr="animflower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486400"/>
            <a:ext cx="56165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7790ть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375"/>
            <a:ext cx="1566863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96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-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04159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-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241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icture-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57074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ru-RU" sz="4000" dirty="0" smtClean="0"/>
              <a:t>        </a:t>
            </a:r>
            <a:r>
              <a:rPr lang="ru-RU" sz="2400" dirty="0" smtClean="0"/>
              <a:t>   </a:t>
            </a:r>
            <a:r>
              <a:rPr lang="ru-RU" sz="2400" dirty="0"/>
              <a:t>Пасих1го  </a:t>
            </a:r>
            <a:r>
              <a:rPr lang="ru-RU" sz="2400" dirty="0" err="1"/>
              <a:t>ц!ализе</a:t>
            </a:r>
            <a:r>
              <a:rPr lang="ru-RU" sz="2400" dirty="0"/>
              <a:t>, </a:t>
            </a:r>
            <a:r>
              <a:rPr lang="ru-RU" sz="2400" dirty="0" err="1"/>
              <a:t>Заид</a:t>
            </a:r>
            <a:r>
              <a:rPr lang="ru-RU" sz="2400" dirty="0"/>
              <a:t> </a:t>
            </a:r>
            <a:r>
              <a:rPr lang="ru-RU" sz="2400" dirty="0" err="1"/>
              <a:t>Х!ажиевасул</a:t>
            </a:r>
            <a:r>
              <a:rPr lang="ru-RU" sz="2400" dirty="0"/>
              <a:t>   </a:t>
            </a:r>
          </a:p>
          <a:p>
            <a:pPr marL="109537" indent="0">
              <a:buNone/>
            </a:pPr>
            <a:r>
              <a:rPr lang="ru-RU" sz="2400" dirty="0" smtClean="0"/>
              <a:t>                 </a:t>
            </a:r>
            <a:r>
              <a:rPr lang="ru-RU" sz="2400" dirty="0" err="1" smtClean="0"/>
              <a:t>г!умруялъул</a:t>
            </a:r>
            <a:r>
              <a:rPr lang="ru-RU" sz="2400" dirty="0" smtClean="0"/>
              <a:t> </a:t>
            </a:r>
            <a:r>
              <a:rPr lang="ru-RU" sz="2400" dirty="0" err="1"/>
              <a:t>баянал</a:t>
            </a:r>
            <a:r>
              <a:rPr lang="ru-RU" sz="2400" dirty="0"/>
              <a:t> </a:t>
            </a:r>
            <a:r>
              <a:rPr lang="ru-RU" sz="2400" dirty="0" err="1"/>
              <a:t>лъазеги</a:t>
            </a:r>
            <a:r>
              <a:rPr lang="ru-RU" sz="2400" dirty="0"/>
              <a:t>.</a:t>
            </a:r>
          </a:p>
          <a:p>
            <a:pPr marL="109537" indent="0">
              <a:buNone/>
            </a:pPr>
            <a:r>
              <a:rPr lang="ru-RU" sz="2400" dirty="0" smtClean="0"/>
              <a:t>          </a:t>
            </a:r>
            <a:endParaRPr lang="ru-RU" sz="2800" dirty="0"/>
          </a:p>
          <a:p>
            <a:pPr marL="109537" indent="0" algn="ctr">
              <a:buNone/>
            </a:pPr>
            <a:r>
              <a:rPr lang="ru-RU" sz="2800" dirty="0" smtClean="0"/>
              <a:t>         </a:t>
            </a:r>
            <a:r>
              <a:rPr lang="ru-RU" sz="2800" dirty="0" err="1" smtClean="0"/>
              <a:t>Поэмаялъул</a:t>
            </a:r>
            <a:r>
              <a:rPr lang="ru-RU" sz="2800" dirty="0" smtClean="0"/>
              <a:t> </a:t>
            </a:r>
            <a:r>
              <a:rPr lang="ru-RU" sz="2800" dirty="0" err="1"/>
              <a:t>цо</a:t>
            </a:r>
            <a:r>
              <a:rPr lang="ru-RU" sz="2800" dirty="0"/>
              <a:t> </a:t>
            </a:r>
            <a:r>
              <a:rPr lang="ru-RU" sz="2800" dirty="0" err="1"/>
              <a:t>бут!а</a:t>
            </a:r>
            <a:r>
              <a:rPr lang="ru-RU" sz="2800" dirty="0"/>
              <a:t> </a:t>
            </a:r>
            <a:r>
              <a:rPr lang="ru-RU" sz="2800" dirty="0" err="1"/>
              <a:t>рек!ехъе</a:t>
            </a:r>
            <a:r>
              <a:rPr lang="ru-RU" sz="2800" dirty="0"/>
              <a:t> </a:t>
            </a:r>
            <a:r>
              <a:rPr lang="ru-RU" sz="2800" dirty="0" err="1"/>
              <a:t>бицине</a:t>
            </a:r>
            <a:r>
              <a:rPr lang="ru-RU" sz="2800" dirty="0"/>
              <a:t>  </a:t>
            </a:r>
            <a:r>
              <a:rPr lang="ru-RU" sz="2800" dirty="0" err="1"/>
              <a:t>лъазабизе</a:t>
            </a:r>
            <a:r>
              <a:rPr lang="ru-RU" sz="2800" dirty="0"/>
              <a:t>.</a:t>
            </a:r>
          </a:p>
          <a:p>
            <a:pPr marL="109537" indent="0" algn="ctr">
              <a:buNone/>
            </a:pPr>
            <a:endParaRPr lang="ru-RU" sz="2800" dirty="0" smtClean="0"/>
          </a:p>
          <a:p>
            <a:pPr algn="ctr"/>
            <a:r>
              <a:rPr lang="ru-RU" sz="2800" dirty="0" smtClean="0"/>
              <a:t>          </a:t>
            </a:r>
            <a:r>
              <a:rPr lang="ru-RU" sz="2800" dirty="0" err="1" smtClean="0"/>
              <a:t>Проектияб</a:t>
            </a:r>
            <a:r>
              <a:rPr lang="ru-RU" sz="2800" dirty="0" smtClean="0"/>
              <a:t>  </a:t>
            </a:r>
            <a:r>
              <a:rPr lang="ru-RU" sz="2800" dirty="0"/>
              <a:t>х!алт1и -   «Муг1рул </a:t>
            </a:r>
            <a:r>
              <a:rPr lang="ru-RU" sz="2800" dirty="0" smtClean="0"/>
              <a:t>  </a:t>
            </a:r>
            <a:r>
              <a:rPr lang="ru-RU" sz="2800" dirty="0" err="1" smtClean="0"/>
              <a:t>ч!ужуг!аданалъул</a:t>
            </a:r>
            <a:r>
              <a:rPr lang="ru-RU" sz="2800" dirty="0" smtClean="0"/>
              <a:t>   </a:t>
            </a:r>
          </a:p>
          <a:p>
            <a:pPr marL="109537" indent="0" algn="ctr">
              <a:buNone/>
            </a:pPr>
            <a:r>
              <a:rPr lang="ru-RU" sz="2800" dirty="0" smtClean="0"/>
              <a:t> </a:t>
            </a:r>
            <a:r>
              <a:rPr lang="ru-RU" sz="2800" dirty="0" err="1"/>
              <a:t>кьог!аб</a:t>
            </a:r>
            <a:r>
              <a:rPr lang="ru-RU" sz="2800" dirty="0"/>
              <a:t>  </a:t>
            </a:r>
            <a:r>
              <a:rPr lang="ru-RU" sz="2800" dirty="0" err="1"/>
              <a:t>къисмат</a:t>
            </a:r>
            <a:r>
              <a:rPr lang="ru-RU" sz="2800" dirty="0"/>
              <a:t>».</a:t>
            </a:r>
          </a:p>
          <a:p>
            <a:r>
              <a:rPr lang="ru-RU" sz="2800" dirty="0"/>
              <a:t/>
            </a:r>
            <a:br>
              <a:rPr lang="ru-RU" sz="2800" dirty="0"/>
            </a:br>
            <a:endParaRPr lang="ru-RU" sz="28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338138"/>
            <a:ext cx="6840760" cy="85861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ru-RU" sz="5400" i="1" dirty="0" err="1" smtClean="0">
                <a:solidFill>
                  <a:schemeClr val="tx1"/>
                </a:solidFill>
              </a:rPr>
              <a:t>Рокъобе</a:t>
            </a:r>
            <a:r>
              <a:rPr lang="ru-RU" sz="5400" i="1" dirty="0" smtClean="0">
                <a:solidFill>
                  <a:schemeClr val="tx1"/>
                </a:solidFill>
              </a:rPr>
              <a:t>  х1алт1и.</a:t>
            </a:r>
            <a:endParaRPr lang="ru-RU" sz="5400" i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4" y="2794946"/>
            <a:ext cx="906229" cy="10001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54" y="4079523"/>
            <a:ext cx="1368152" cy="12918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4" y="1575769"/>
            <a:ext cx="1329622" cy="9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2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4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4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4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4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64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4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4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4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64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4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4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4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64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4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4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4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645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645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645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45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645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45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45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45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645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645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645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45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5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8" t="75955" r="52463" b="4678"/>
          <a:stretch>
            <a:fillRect/>
          </a:stretch>
        </p:blipFill>
        <p:spPr bwMode="auto">
          <a:xfrm>
            <a:off x="5867400" y="609600"/>
            <a:ext cx="2584450" cy="3652838"/>
          </a:xfrm>
          <a:prstGeom prst="rect">
            <a:avLst/>
          </a:prstGeom>
          <a:noFill/>
          <a:ln w="76200" cmpd="tri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3429000" y="1371600"/>
            <a:ext cx="2895600" cy="2057400"/>
          </a:xfrm>
          <a:prstGeom prst="wedgeEllipseCallout">
            <a:avLst>
              <a:gd name="adj1" fmla="val 55426"/>
              <a:gd name="adj2" fmla="val 63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sz="2400" b="1" dirty="0" err="1">
                <a:solidFill>
                  <a:schemeClr val="bg1"/>
                </a:solidFill>
              </a:rPr>
              <a:t>Дуца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  <a:p>
            <a:pPr algn="ctr" eaLnBrk="1" hangingPunct="1"/>
            <a:r>
              <a:rPr lang="ru-RU" sz="2400" b="1" dirty="0" err="1">
                <a:solidFill>
                  <a:schemeClr val="bg1"/>
                </a:solidFill>
              </a:rPr>
              <a:t>рокъоб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кьураб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дарс</a:t>
            </a:r>
            <a:r>
              <a:rPr lang="ru-RU" sz="2400" b="1" dirty="0">
                <a:solidFill>
                  <a:schemeClr val="bg1"/>
                </a:solidFill>
              </a:rPr>
              <a:t> ц</a:t>
            </a:r>
            <a:r>
              <a:rPr lang="en-US" sz="2400" b="1" dirty="0">
                <a:solidFill>
                  <a:schemeClr val="bg1"/>
                </a:solidFill>
              </a:rPr>
              <a:t>I</a:t>
            </a:r>
            <a:r>
              <a:rPr lang="ru-RU" sz="2400" b="1" dirty="0">
                <a:solidFill>
                  <a:schemeClr val="bg1"/>
                </a:solidFill>
              </a:rPr>
              <a:t>але.</a:t>
            </a:r>
          </a:p>
          <a:p>
            <a:pPr algn="ctr" eaLnBrk="1" hangingPunct="1"/>
            <a:endParaRPr lang="ru-RU" sz="2000" dirty="0"/>
          </a:p>
        </p:txBody>
      </p:sp>
      <p:pic>
        <p:nvPicPr>
          <p:cNvPr id="4" name="Picture 9" descr="55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t="52084" r="90733" b="27164"/>
          <a:stretch>
            <a:fillRect/>
          </a:stretch>
        </p:blipFill>
        <p:spPr bwMode="auto">
          <a:xfrm>
            <a:off x="1219200" y="2286000"/>
            <a:ext cx="1812925" cy="3198813"/>
          </a:xfrm>
          <a:prstGeom prst="rect">
            <a:avLst/>
          </a:prstGeom>
          <a:noFill/>
          <a:ln w="76200" cmpd="tri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 bwMode="auto">
          <a:xfrm>
            <a:off x="228600" y="3505200"/>
            <a:ext cx="4038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2813">
              <a:lnSpc>
                <a:spcPct val="90000"/>
              </a:lnSpc>
              <a:buFontTx/>
              <a:buNone/>
            </a:pPr>
            <a:endParaRPr lang="ru-RU" sz="2000" smtClean="0"/>
          </a:p>
          <a:p>
            <a:pPr defTabSz="912813">
              <a:lnSpc>
                <a:spcPct val="90000"/>
              </a:lnSpc>
              <a:buFontTx/>
              <a:buNone/>
            </a:pPr>
            <a:endParaRPr lang="ru-RU" sz="2000" smtClean="0"/>
          </a:p>
          <a:p>
            <a:pPr defTabSz="912813">
              <a:lnSpc>
                <a:spcPct val="90000"/>
              </a:lnSpc>
              <a:buFontTx/>
              <a:buNone/>
            </a:pPr>
            <a:endParaRPr lang="ru-RU" sz="2000" smtClean="0"/>
          </a:p>
          <a:p>
            <a:pPr defTabSz="912813">
              <a:lnSpc>
                <a:spcPct val="90000"/>
              </a:lnSpc>
              <a:buFontTx/>
              <a:buNone/>
            </a:pPr>
            <a:endParaRPr lang="ru-RU" sz="2000" smtClean="0"/>
          </a:p>
          <a:p>
            <a:pPr defTabSz="912813">
              <a:lnSpc>
                <a:spcPct val="90000"/>
              </a:lnSpc>
              <a:buFontTx/>
              <a:buNone/>
            </a:pPr>
            <a:endParaRPr lang="ru-RU" sz="2000" smtClean="0"/>
          </a:p>
          <a:p>
            <a:pPr defTabSz="912813">
              <a:lnSpc>
                <a:spcPct val="90000"/>
              </a:lnSpc>
              <a:buFontTx/>
              <a:buNone/>
            </a:pPr>
            <a:endParaRPr lang="ru-RU" sz="2000" smtClean="0"/>
          </a:p>
          <a:p>
            <a:pPr defTabSz="912813">
              <a:lnSpc>
                <a:spcPct val="90000"/>
              </a:lnSpc>
              <a:buFontTx/>
              <a:buNone/>
            </a:pPr>
            <a:r>
              <a:rPr lang="ru-RU" b="1" smtClean="0">
                <a:solidFill>
                  <a:srgbClr val="FF0066"/>
                </a:solidFill>
              </a:rPr>
              <a:t>      Лъавукъ</a:t>
            </a:r>
            <a:endParaRPr lang="ru-RU" b="1" dirty="0" smtClean="0">
              <a:solidFill>
                <a:srgbClr val="FF0066"/>
              </a:solidFill>
            </a:endParaRPr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5140325" y="1983581"/>
            <a:ext cx="4038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2813">
              <a:lnSpc>
                <a:spcPct val="90000"/>
              </a:lnSpc>
              <a:buFontTx/>
              <a:buNone/>
            </a:pPr>
            <a:endParaRPr lang="ru-RU" sz="2800" smtClean="0"/>
          </a:p>
          <a:p>
            <a:pPr defTabSz="912813">
              <a:lnSpc>
                <a:spcPct val="90000"/>
              </a:lnSpc>
              <a:buFontTx/>
              <a:buNone/>
            </a:pPr>
            <a:endParaRPr lang="ru-RU" sz="2800" smtClean="0"/>
          </a:p>
          <a:p>
            <a:pPr defTabSz="912813">
              <a:lnSpc>
                <a:spcPct val="90000"/>
              </a:lnSpc>
              <a:buFontTx/>
              <a:buNone/>
            </a:pPr>
            <a:endParaRPr lang="ru-RU" sz="2800" smtClean="0"/>
          </a:p>
          <a:p>
            <a:pPr defTabSz="912813">
              <a:lnSpc>
                <a:spcPct val="90000"/>
              </a:lnSpc>
              <a:buFontTx/>
              <a:buNone/>
            </a:pPr>
            <a:endParaRPr lang="ru-RU" sz="2800" smtClean="0"/>
          </a:p>
          <a:p>
            <a:pPr defTabSz="912813">
              <a:lnSpc>
                <a:spcPct val="90000"/>
              </a:lnSpc>
              <a:buFontTx/>
              <a:buNone/>
            </a:pPr>
            <a:endParaRPr lang="ru-RU" sz="2800" smtClean="0"/>
          </a:p>
          <a:p>
            <a:pPr defTabSz="912813">
              <a:lnSpc>
                <a:spcPct val="90000"/>
              </a:lnSpc>
              <a:buFontTx/>
              <a:buNone/>
            </a:pPr>
            <a:r>
              <a:rPr lang="ru-RU" sz="3600" b="1" smtClean="0">
                <a:solidFill>
                  <a:srgbClr val="FF0066"/>
                </a:solidFill>
                <a:latin typeface="Times New Roman" panose="02020603050405020304" pitchFamily="18" charset="0"/>
              </a:rPr>
              <a:t>      Г1акъил</a:t>
            </a:r>
          </a:p>
          <a:p>
            <a:pPr defTabSz="912813">
              <a:lnSpc>
                <a:spcPct val="90000"/>
              </a:lnSpc>
              <a:buFontTx/>
              <a:buNone/>
            </a:pPr>
            <a:endParaRPr lang="ru-RU" sz="3600" dirty="0" smtClean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Рисунок 6" descr="03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818188"/>
            <a:ext cx="12954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:\хановна 2\1_1_~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20574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171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304800" y="381000"/>
            <a:ext cx="8001000" cy="594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Баркала</a:t>
            </a:r>
            <a:r>
              <a:rPr lang="ru-RU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! </a:t>
            </a:r>
          </a:p>
          <a:p>
            <a:pPr algn="ctr"/>
            <a:r>
              <a:rPr lang="ru-RU" sz="28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Дарс</a:t>
            </a:r>
            <a:r>
              <a:rPr lang="ru-RU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8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лъуг</a:t>
            </a:r>
            <a:r>
              <a:rPr lang="en-US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I</a:t>
            </a:r>
            <a:r>
              <a:rPr lang="ru-RU" sz="28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ана</a:t>
            </a:r>
            <a:r>
              <a:rPr lang="ru-RU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. </a:t>
            </a:r>
          </a:p>
          <a:p>
            <a:pPr algn="ctr"/>
            <a:r>
              <a:rPr lang="ru-RU" sz="28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Лъик</a:t>
            </a:r>
            <a:r>
              <a:rPr lang="en-US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I</a:t>
            </a:r>
            <a:r>
              <a:rPr lang="ru-RU" sz="28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аб</a:t>
            </a:r>
            <a:r>
              <a:rPr lang="ru-RU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28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раг</a:t>
            </a:r>
            <a:r>
              <a:rPr lang="en-US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I</a:t>
            </a:r>
            <a:r>
              <a:rPr lang="ru-RU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аги,</a:t>
            </a:r>
          </a:p>
          <a:p>
            <a:pPr algn="ctr"/>
            <a:r>
              <a:rPr lang="ru-RU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8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лъик</a:t>
            </a:r>
            <a:r>
              <a:rPr lang="en-US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I</a:t>
            </a:r>
            <a:r>
              <a:rPr lang="ru-RU" sz="28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аб</a:t>
            </a:r>
            <a:r>
              <a:rPr lang="ru-RU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28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бихьаги</a:t>
            </a:r>
            <a:r>
              <a:rPr lang="ru-RU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!</a:t>
            </a:r>
          </a:p>
        </p:txBody>
      </p:sp>
      <p:pic>
        <p:nvPicPr>
          <p:cNvPr id="4" name="Picture 4" descr="300059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251520" y="116632"/>
            <a:ext cx="8568952" cy="61596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Баркала</a:t>
            </a:r>
            <a:r>
              <a:rPr lang="ru-RU" sz="2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! </a:t>
            </a:r>
          </a:p>
          <a:p>
            <a:pPr algn="ctr"/>
            <a:r>
              <a:rPr lang="ru-RU" sz="2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Дарс</a:t>
            </a:r>
            <a:r>
              <a:rPr lang="ru-RU" sz="2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лъуг</a:t>
            </a:r>
            <a:r>
              <a:rPr lang="en-US" sz="2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I</a:t>
            </a:r>
            <a:r>
              <a:rPr lang="ru-RU" sz="2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ана</a:t>
            </a:r>
            <a:r>
              <a:rPr lang="ru-RU" sz="2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. </a:t>
            </a:r>
          </a:p>
          <a:p>
            <a:pPr algn="ctr"/>
            <a:r>
              <a:rPr lang="ru-RU" sz="2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Лъик</a:t>
            </a:r>
            <a:r>
              <a:rPr lang="en-US" sz="2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I</a:t>
            </a:r>
            <a:r>
              <a:rPr lang="ru-RU" sz="2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аб</a:t>
            </a:r>
            <a:r>
              <a:rPr lang="ru-RU" sz="2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2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раг</a:t>
            </a:r>
            <a:r>
              <a:rPr lang="en-US" sz="2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I</a:t>
            </a:r>
            <a:r>
              <a:rPr lang="ru-RU" sz="2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аги,</a:t>
            </a:r>
          </a:p>
          <a:p>
            <a:pPr algn="ctr"/>
            <a:r>
              <a:rPr lang="ru-RU" sz="2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лъик</a:t>
            </a:r>
            <a:r>
              <a:rPr lang="en-US" sz="2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I</a:t>
            </a:r>
            <a:r>
              <a:rPr lang="ru-RU" sz="2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аб</a:t>
            </a:r>
            <a:r>
              <a:rPr lang="ru-RU" sz="2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2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бихьаги</a:t>
            </a:r>
            <a:r>
              <a:rPr lang="ru-RU" sz="2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!</a:t>
            </a:r>
          </a:p>
        </p:txBody>
      </p:sp>
      <p:pic>
        <p:nvPicPr>
          <p:cNvPr id="6" name="Picture 6" descr="animflower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" y="6135328"/>
            <a:ext cx="56165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392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фото цвет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4168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257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adsolnishko.narod.ru/images/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7" y="-1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99592" y="980728"/>
            <a:ext cx="6840760" cy="4808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Дагъистаналъул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халкъияв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поэт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Заид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Х1ажиев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гьавуна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1898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соналъ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Хунзахъ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росулъ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г1адатав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маг!аруласул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хъизаналъе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Гьит!инго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хвана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эбел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ккана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бесдал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эбелалда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цеве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Лъимерлъуда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щвараб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талих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ккана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бесдал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эбел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х!алимай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к1ал  </a:t>
            </a:r>
            <a:r>
              <a:rPr lang="ru-RU" i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пасих!ай</a:t>
            </a:r>
            <a:r>
              <a:rPr lang="ru-RU" i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г!адан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йик!ин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Эмен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хун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хадув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Заид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жиндийго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чадил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кесек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балагьиялда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т!ад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ургъизе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ккана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Имг!аласда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цадахъ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гьев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Гьоркьохъеб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Азиялде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гьенив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маххул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къебелъухъ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х!алт!ана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Къоабилел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соназ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Х1ажиевас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Хунзахъ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драмаялъул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кружок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г!уц!ана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г!езег!ан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соназ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гьелъие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нухмалъи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гьабуна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Пьесаби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Заидица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г!емер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хъвана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амма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бищунго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гъираялда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халкъалъ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къабул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гьаруна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«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Къиямасеб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къо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абураб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комедияги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Х!аскъил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Шамил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абураб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рук1а –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рахъиналъул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драмаги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Москваялда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гьес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журналистикаялъул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институтги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лъуг!изабуна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1491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adsolnishko.narod.ru/images/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77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71600" y="1196752"/>
            <a:ext cx="64087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Куч!дузул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т!оцебесеб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т!ехь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къват!ибе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биччана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1931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соналъ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«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Муг!рул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куч!дул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абураб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Хадусел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соназда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басмаялде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рахъана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«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Рек!ел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асарал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», «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Маг!арда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ц!ваби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», «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Дир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рек!ел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асарал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г1адал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куч!дузул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поэмабазул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т!ахьал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Гьединго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гьес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маг1арул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мац!алде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руссинаруна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А.С.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Пушкинил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М.Ю.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Лермонтовасул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Л.Н.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Толстоясул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Заид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Х!ажиевас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хъвана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поэмабиги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Рехсезе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бегьила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«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Сулахъ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(1954), «Муг1рул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ц!ум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(1944), «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Х!анч!ик!к!ал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гь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ц.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Гьев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мустах!икълъана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Дагъистаналъул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халкъияв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поэт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абураб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ц1аралъе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чанго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орденалъе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Заид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Х!ажиев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нилъедаса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ват!алъана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1971  </a:t>
            </a:r>
            <a:r>
              <a:rPr lang="ru-RU" sz="20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соналъ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52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052736"/>
            <a:ext cx="568863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/>
                <a:solidFill>
                  <a:srgbClr val="39639D"/>
                </a:solidFill>
              </a:rPr>
              <a:t>ЗАИД Х!АЖИЕВ </a:t>
            </a:r>
            <a:endParaRPr lang="ru-RU" sz="5400" b="1" dirty="0" smtClean="0">
              <a:ln/>
              <a:solidFill>
                <a:srgbClr val="39639D"/>
              </a:solidFill>
            </a:endParaRPr>
          </a:p>
          <a:p>
            <a:pPr algn="ctr"/>
            <a:r>
              <a:rPr lang="ru-RU" sz="5400" b="1" dirty="0" smtClean="0">
                <a:ln/>
                <a:solidFill>
                  <a:srgbClr val="39639D"/>
                </a:solidFill>
              </a:rPr>
              <a:t>(</a:t>
            </a:r>
            <a:r>
              <a:rPr lang="ru-RU" sz="5400" b="1" dirty="0">
                <a:ln/>
                <a:solidFill>
                  <a:srgbClr val="39639D"/>
                </a:solidFill>
              </a:rPr>
              <a:t>1898-1971с.)</a:t>
            </a:r>
            <a:br>
              <a:rPr lang="ru-RU" sz="5400" b="1" dirty="0">
                <a:ln/>
                <a:solidFill>
                  <a:srgbClr val="39639D"/>
                </a:solidFill>
              </a:rPr>
            </a:br>
            <a:endParaRPr lang="ru-RU" sz="5400" b="1" dirty="0">
              <a:ln/>
              <a:solidFill>
                <a:srgbClr val="39639D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772816"/>
            <a:ext cx="3312368" cy="4409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708766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&amp;Ocy;&amp;bcy;&amp;ocy;&amp;icy; 41923 1920x1200 / &amp;Gcy;&amp;iecy;&amp;rcy;&amp;bcy;&amp;iecy;&amp;rcy;&amp;ycy; / &amp;TScy;&amp;vcy;&amp;iecy;&amp;tcy;&amp;ycy; / Vetton.ru &amp;tscy;&amp;vcy;&amp;iecy;&amp;tcy;&amp;ycy;, &amp;fcy;&amp;ocy;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92487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0648"/>
            <a:ext cx="489654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2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&amp;Ocy;&amp;bcy;&amp;ocy;&amp;icy; 41923 1920x1200 / &amp;Gcy;&amp;iecy;&amp;rcy;&amp;bcy;&amp;iecy;&amp;rcy;&amp;ycy; / &amp;TScy;&amp;vcy;&amp;iecy;&amp;tcy;&amp;ycy; / Vetton.ru &amp;tscy;&amp;vcy;&amp;iecy;&amp;tcy;&amp;ycy;, &amp;fcy;&amp;ocy;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92487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32656"/>
            <a:ext cx="6696744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3161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00059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-142455"/>
            <a:ext cx="9144000" cy="700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80528" y="1166843"/>
            <a:ext cx="964907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500" b="1" i="1" dirty="0">
                <a:ln/>
                <a:solidFill>
                  <a:srgbClr val="0070C0"/>
                </a:solidFill>
              </a:rPr>
              <a:t>«</a:t>
            </a:r>
            <a:r>
              <a:rPr lang="ru-RU" sz="11500" b="1" i="1" dirty="0" err="1">
                <a:ln/>
                <a:solidFill>
                  <a:srgbClr val="0070C0"/>
                </a:solidFill>
              </a:rPr>
              <a:t>Хъах!илаб</a:t>
            </a:r>
            <a:r>
              <a:rPr lang="ru-RU" sz="11500" b="1" i="1" dirty="0">
                <a:ln/>
                <a:solidFill>
                  <a:srgbClr val="0070C0"/>
                </a:solidFill>
              </a:rPr>
              <a:t> экран»</a:t>
            </a:r>
            <a:endParaRPr lang="ru-RU" sz="11500" b="1" dirty="0">
              <a:ln/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32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410</Words>
  <Application>Microsoft Office PowerPoint</Application>
  <PresentationFormat>Экран (4:3)</PresentationFormat>
  <Paragraphs>74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Arial</vt:lpstr>
      <vt:lpstr>Calibri</vt:lpstr>
      <vt:lpstr>Cambria</vt:lpstr>
      <vt:lpstr>Lucida Sans Unicode</vt:lpstr>
      <vt:lpstr>Monotype Corsiva</vt:lpstr>
      <vt:lpstr>Times New Roman</vt:lpstr>
      <vt:lpstr>Verdana</vt:lpstr>
      <vt:lpstr>Wingdings 2</vt:lpstr>
      <vt:lpstr>Wingdings 3</vt:lpstr>
      <vt:lpstr>Открытая</vt:lpstr>
      <vt:lpstr>1_Открытая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Словарияб  х1алт1и.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Рокъобе  х1алт1и.</vt:lpstr>
      <vt:lpstr>Презентация PowerPoint</vt:lpstr>
      <vt:lpstr>Презентация PowerPoint</vt:lpstr>
    </vt:vector>
  </TitlesOfParts>
  <Company>МОУ "Батыревская СОШ №1"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открытому уроку  Повторение и обобщение  по теме  «Имя существительное»</dc:title>
  <dc:creator>1</dc:creator>
  <cp:lastModifiedBy>Admin</cp:lastModifiedBy>
  <cp:revision>74</cp:revision>
  <cp:lastPrinted>2017-03-13T17:49:42Z</cp:lastPrinted>
  <dcterms:created xsi:type="dcterms:W3CDTF">2006-12-09T10:22:24Z</dcterms:created>
  <dcterms:modified xsi:type="dcterms:W3CDTF">2017-03-13T17:56:21Z</dcterms:modified>
</cp:coreProperties>
</file>