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22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31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35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0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23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54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95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1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87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9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5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7127-B451-4863-9392-5C27DF1D7EFE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67DE0-57EE-4AD9-AF61-C5C1009E5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1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7277" y="1988840"/>
            <a:ext cx="82809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SNOWMAIDEN</a:t>
            </a:r>
            <a:endParaRPr lang="ru-RU" sz="9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4346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Users\Владимр\Desktop\img_8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410" y="1600200"/>
            <a:ext cx="417917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683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Владимр\Desktop\img_9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35" y="1600200"/>
            <a:ext cx="357513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357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Владимр\Desktop\img_1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093" y="2276872"/>
            <a:ext cx="405181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0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имр\Desktop\img_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944" y="1600200"/>
            <a:ext cx="404411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35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Владимр\Desktop\img_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514" y="1600200"/>
            <a:ext cx="343097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64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ладимр\Desktop\img_3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462" y="1600200"/>
            <a:ext cx="374507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010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Владимр\Desktop\img_4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036" y="1600200"/>
            <a:ext cx="370592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99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Владимр\Desktop\img_5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205" y="1600200"/>
            <a:ext cx="401358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5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Владимр\Desktop\05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133" y="1600200"/>
            <a:ext cx="380973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90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Владимр\Desktop\img_6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434" y="1989138"/>
            <a:ext cx="3944019" cy="413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567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Владимр\Desktop\08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182" y="1600200"/>
            <a:ext cx="377163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593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</Words>
  <Application>Microsoft Office PowerPoint</Application>
  <PresentationFormat>Экран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Чтение художественной литературы</dc:title>
  <dc:creator>Владимр</dc:creator>
  <cp:lastModifiedBy>Абдулла</cp:lastModifiedBy>
  <cp:revision>18</cp:revision>
  <dcterms:created xsi:type="dcterms:W3CDTF">2014-01-22T17:56:59Z</dcterms:created>
  <dcterms:modified xsi:type="dcterms:W3CDTF">2017-12-12T15:35:31Z</dcterms:modified>
</cp:coreProperties>
</file>