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0" r:id="rId2"/>
    <p:sldId id="289" r:id="rId3"/>
    <p:sldId id="286" r:id="rId4"/>
    <p:sldId id="287" r:id="rId5"/>
    <p:sldId id="280" r:id="rId6"/>
    <p:sldId id="290" r:id="rId7"/>
    <p:sldId id="285" r:id="rId8"/>
    <p:sldId id="266" r:id="rId9"/>
    <p:sldId id="288" r:id="rId10"/>
    <p:sldId id="283" r:id="rId11"/>
    <p:sldId id="267" r:id="rId12"/>
    <p:sldId id="291" r:id="rId13"/>
    <p:sldId id="29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902234"/>
    <a:srgbClr val="FF3F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AED84-960E-4520-8304-D2D82DE2679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D957-4FB6-45CC-8DD3-A510C7154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79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D957-4FB6-45CC-8DD3-A510C7154A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49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76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30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3133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2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868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37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924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68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4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978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317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09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94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62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07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74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24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Suleyman\Downloads\&#1057;&#1072;&#1084;&#1099;&#1077;%20&#1082;&#1088;&#1072;&#1089;&#1080;&#1074;&#1099;&#1077;%20&#1075;&#1086;&#1088;&#1086;&#1076;&#1072;%20&#1084;&#1080;&#1088;&#1072;-%20&#1051;&#1086;&#1085;&#1076;&#1086;&#1085;%20&#1042;&#1077;&#1083;&#1080;&#1082;&#1086;&#1073;&#1088;&#1080;&#1090;&#1072;&#1085;&#1080;&#1103;-%20&#1054;&#1087;&#1083;&#1086;&#1090;%20&#1072;&#1085;&#1075;&#1083;&#1080;&#1081;&#1089;&#1082;&#1080;&#1093;%20&#1090;&#1088;&#1072;&#1076;&#1080;&#1094;&#1080;&#1081;.mp4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50825" y="404813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476673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i="1" dirty="0" smtClean="0">
                <a:solidFill>
                  <a:schemeClr val="accent2"/>
                </a:solidFill>
                <a:latin typeface="Times New Roman"/>
              </a:rPr>
              <a:t>      </a:t>
            </a:r>
            <a:r>
              <a:rPr lang="en-US" sz="88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Step</a:t>
            </a:r>
            <a:r>
              <a:rPr lang="ru-RU" sz="88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20</a:t>
            </a:r>
            <a:r>
              <a:rPr lang="ru-RU" sz="88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/>
            </a:r>
            <a:br>
              <a:rPr lang="ru-RU" sz="88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</a:b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85786" y="2857496"/>
            <a:ext cx="7772870" cy="1858144"/>
          </a:xfrm>
        </p:spPr>
        <p:txBody>
          <a:bodyPr>
            <a:normAutofit/>
          </a:bodyPr>
          <a:lstStyle/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ru-RU" sz="2600" b="1" i="1" dirty="0" smtClean="0">
                <a:solidFill>
                  <a:srgbClr val="00B050"/>
                </a:solidFill>
                <a:latin typeface="Calibri"/>
              </a:rPr>
              <a:t>ОТКРЫТЫЙ УРОК НА ТЕМУ:</a:t>
            </a: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ru-RU" sz="2600" b="1" i="1" dirty="0" smtClean="0">
                <a:solidFill>
                  <a:srgbClr val="00B050"/>
                </a:solidFill>
                <a:latin typeface="Calibri"/>
              </a:rPr>
              <a:t>УРОК – ОБОБЩЕНИЕ </a:t>
            </a: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ru-RU" sz="2600" b="1" i="1" dirty="0" smtClean="0">
                <a:solidFill>
                  <a:srgbClr val="00B050"/>
                </a:solidFill>
                <a:latin typeface="Calibri"/>
              </a:rPr>
              <a:t>Во </a:t>
            </a:r>
            <a:r>
              <a:rPr lang="ru-RU" sz="2600" b="1" i="1" cap="none" dirty="0" smtClean="0">
                <a:solidFill>
                  <a:srgbClr val="00B050"/>
                </a:solidFill>
                <a:latin typeface="Calibri"/>
              </a:rPr>
              <a:t> 2 «Д» классе </a:t>
            </a: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ru-RU" sz="2600" b="1" i="1" dirty="0" smtClean="0">
                <a:solidFill>
                  <a:srgbClr val="00B050"/>
                </a:solidFill>
                <a:latin typeface="Calibri"/>
              </a:rPr>
              <a:t>Учитель : Омарова </a:t>
            </a:r>
            <a:r>
              <a:rPr lang="ru-RU" sz="2600" b="1" i="1" dirty="0" err="1" smtClean="0">
                <a:solidFill>
                  <a:srgbClr val="00B050"/>
                </a:solidFill>
                <a:latin typeface="Calibri"/>
              </a:rPr>
              <a:t>Мадина</a:t>
            </a:r>
            <a:r>
              <a:rPr lang="ru-RU" sz="2600" b="1" i="1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ru-RU" sz="2600" b="1" i="1" dirty="0" err="1" smtClean="0">
                <a:solidFill>
                  <a:srgbClr val="00B050"/>
                </a:solidFill>
                <a:latin typeface="Calibri"/>
              </a:rPr>
              <a:t>Багавудиновна</a:t>
            </a:r>
            <a:r>
              <a:rPr lang="ru-RU" sz="2600" b="1" i="1" dirty="0" smtClean="0">
                <a:solidFill>
                  <a:srgbClr val="00B050"/>
                </a:solidFill>
                <a:latin typeface="Calibri"/>
              </a:rPr>
              <a:t> </a:t>
            </a:r>
            <a:endParaRPr lang="ru-RU" sz="2600" b="1" cap="none" dirty="0">
              <a:solidFill>
                <a:srgbClr val="00B050"/>
              </a:solidFill>
              <a:latin typeface="Calibri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3108" y="1643051"/>
            <a:ext cx="5786478" cy="1071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4.Прочитайте слова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ru-RU" sz="2500" b="1" i="1" dirty="0">
              <a:solidFill>
                <a:srgbClr val="7030A0"/>
              </a:solidFill>
            </a:endParaRPr>
          </a:p>
          <a:p>
            <a:endParaRPr lang="ru-RU" sz="25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2592287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1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417" y="2514601"/>
            <a:ext cx="5987169" cy="7715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cap="none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b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cap="none" dirty="0" smtClean="0">
                <a:solidFill>
                  <a:srgbClr val="7030A0"/>
                </a:solidFill>
              </a:rPr>
              <a:t/>
            </a:r>
            <a:br>
              <a:rPr lang="ru-RU" sz="40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>
                <a:solidFill>
                  <a:srgbClr val="7030A0"/>
                </a:solidFill>
              </a:rPr>
              <a:t/>
            </a:r>
            <a:br>
              <a:rPr lang="ru-RU" sz="2800" b="1" cap="none" dirty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/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>
                <a:solidFill>
                  <a:srgbClr val="7030A0"/>
                </a:solidFill>
              </a:rPr>
              <a:t/>
            </a:r>
            <a:br>
              <a:rPr lang="ru-RU" sz="2800" b="1" cap="none" dirty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/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/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>
                <a:solidFill>
                  <a:srgbClr val="7030A0"/>
                </a:solidFill>
              </a:rPr>
              <a:t/>
            </a:r>
            <a:br>
              <a:rPr lang="ru-RU" sz="2800" b="1" cap="none" dirty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/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en-US" sz="3600" b="1" i="1" cap="none" dirty="0" smtClean="0">
                <a:solidFill>
                  <a:srgbClr val="7030A0"/>
                </a:solidFill>
              </a:rPr>
              <a:t>5. </a:t>
            </a:r>
            <a:r>
              <a:rPr lang="ru-RU" sz="3600" b="1" i="1" cap="none" dirty="0" smtClean="0">
                <a:solidFill>
                  <a:srgbClr val="7030A0"/>
                </a:solidFill>
              </a:rPr>
              <a:t>САМОСТОЯТЕЛЬНАЯ РАБОТА </a:t>
            </a:r>
            <a:endParaRPr lang="ru-RU" sz="3600" b="1" i="1" cap="none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2800" b="1" cap="none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51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slide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127261" cy="5188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0011-003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43049"/>
            <a:ext cx="5537733" cy="502587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800350" y="5214938"/>
            <a:ext cx="6343650" cy="646112"/>
          </a:xfrm>
        </p:spPr>
        <p:txBody>
          <a:bodyPr/>
          <a:lstStyle/>
          <a:p>
            <a:r>
              <a:rPr lang="ru-RU" dirty="0" smtClean="0"/>
              <a:t>ЧТО 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4110"/>
            <a:ext cx="7560839" cy="1280890"/>
          </a:xfrm>
        </p:spPr>
        <p:txBody>
          <a:bodyPr>
            <a:normAutofit fontScale="90000"/>
          </a:bodyPr>
          <a:lstStyle/>
          <a:p>
            <a:r>
              <a:rPr lang="ru-RU" b="1" i="1" cap="none" dirty="0" smtClean="0"/>
              <a:t>Домашнее задание</a:t>
            </a:r>
            <a:r>
              <a:rPr lang="en-US" b="1" i="1" cap="none" dirty="0" smtClean="0"/>
              <a:t>:</a:t>
            </a:r>
            <a:br>
              <a:rPr lang="en-US" b="1" i="1" cap="none" dirty="0" smtClean="0"/>
            </a:br>
            <a:r>
              <a:rPr lang="en-US" b="1" cap="none" dirty="0" smtClean="0">
                <a:solidFill>
                  <a:srgbClr val="FF0000"/>
                </a:solidFill>
              </a:rPr>
              <a:t>Step </a:t>
            </a:r>
            <a:r>
              <a:rPr lang="ru-RU" b="1" cap="none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0</a:t>
            </a:r>
            <a:r>
              <a:rPr lang="ru-RU" b="1" cap="none" smtClean="0">
                <a:solidFill>
                  <a:srgbClr val="FF0000"/>
                </a:solidFill>
              </a:rPr>
              <a:t>,повторить </a:t>
            </a:r>
            <a:r>
              <a:rPr lang="ru-RU" b="1" cap="none" dirty="0" smtClean="0">
                <a:solidFill>
                  <a:srgbClr val="FF0000"/>
                </a:solidFill>
              </a:rPr>
              <a:t>алфавит</a:t>
            </a:r>
            <a:r>
              <a:rPr lang="en-US" b="1" cap="none" dirty="0" smtClean="0">
                <a:solidFill>
                  <a:srgbClr val="FF0000"/>
                </a:solidFill>
              </a:rPr>
              <a:t> </a:t>
            </a:r>
            <a:r>
              <a:rPr lang="ru-RU" b="1" cap="none" dirty="0" smtClean="0">
                <a:solidFill>
                  <a:srgbClr val="FF0000"/>
                </a:solidFill>
              </a:rPr>
              <a:t>и слова</a:t>
            </a:r>
            <a:br>
              <a:rPr lang="ru-RU" b="1" cap="none" dirty="0" smtClean="0">
                <a:solidFill>
                  <a:srgbClr val="FF0000"/>
                </a:solidFill>
              </a:rPr>
            </a:br>
            <a:endParaRPr lang="ru-RU" cap="none" dirty="0"/>
          </a:p>
        </p:txBody>
      </p:sp>
      <p:sp>
        <p:nvSpPr>
          <p:cNvPr id="6" name="Овал 5"/>
          <p:cNvSpPr/>
          <p:nvPr/>
        </p:nvSpPr>
        <p:spPr>
          <a:xfrm>
            <a:off x="1259632" y="1988840"/>
            <a:ext cx="6768752" cy="37444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Bye-bye! Good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bye! See you!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1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Песенка – приветствия </a:t>
            </a:r>
            <a:endParaRPr lang="ru-RU" dirty="0"/>
          </a:p>
        </p:txBody>
      </p:sp>
      <p:pic>
        <p:nvPicPr>
          <p:cNvPr id="5" name="Содержимое 4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916" y="2133600"/>
            <a:ext cx="5037667" cy="37782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066856" cy="9087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Поговорите друг с другом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285860"/>
            <a:ext cx="7391424" cy="321927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What is your name?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Where are you from?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How are you?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How  old are you?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Nice to meet you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6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Повторим слова </a:t>
            </a:r>
            <a:endParaRPr lang="ru-RU" sz="6000" dirty="0"/>
          </a:p>
        </p:txBody>
      </p:sp>
      <p:pic>
        <p:nvPicPr>
          <p:cNvPr id="4" name="Самые красивые города мира- Лондон Великобритания- Оплот английских традиций.mp4">
            <a:hlinkClick r:id="" action="ppaction://media"/>
          </p:cNvPr>
          <p:cNvPicPr>
            <a:picLocks noGrp="1" noRot="1" noChangeAspect="1"/>
          </p:cNvPicPr>
          <p:nvPr>
            <p:ph type="pic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8588" y="635199"/>
            <a:ext cx="5138737" cy="3854052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2428868"/>
            <a:ext cx="6215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2071678"/>
            <a:ext cx="6589200" cy="164307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What </a:t>
            </a:r>
            <a:r>
              <a:rPr lang="en-US" sz="6000" b="1" dirty="0" err="1" smtClean="0">
                <a:solidFill>
                  <a:srgbClr val="C00000"/>
                </a:solidFill>
              </a:rPr>
              <a:t>colour</a:t>
            </a:r>
            <a:r>
              <a:rPr lang="en-US" sz="6000" b="1" dirty="0" smtClean="0">
                <a:solidFill>
                  <a:srgbClr val="C00000"/>
                </a:solidFill>
              </a:rPr>
              <a:t> is it?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0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Учимся вместе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1. Послушай аудиозапись и скажи кто где живет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66"/>
                </a:solidFill>
              </a:rPr>
              <a:t>Давайте посмотрим фильм про ЛОНДОН 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3" y="-243408"/>
            <a:ext cx="7994848" cy="338437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200" b="1" i="1" u="sng" dirty="0" smtClean="0">
                <a:solidFill>
                  <a:schemeClr val="accent6">
                    <a:lumMod val="50000"/>
                  </a:schemeClr>
                </a:solidFill>
              </a:rPr>
              <a:t>Назовите по-английски </a:t>
            </a:r>
            <a:r>
              <a:rPr lang="en-US" sz="2200" b="1" i="1" u="sng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2200" b="1" i="1" u="sng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i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диких животных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домашних животных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насекомых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транспортные средства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предметы красного (рыжего) цвета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предметы, названия которых начинаются с буквы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S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предметы зеленого цвета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предметы мебели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3" y="3353390"/>
            <a:ext cx="7994848" cy="35046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72" t="1542" r="9648" b="56819"/>
          <a:stretch/>
        </p:blipFill>
        <p:spPr>
          <a:xfrm>
            <a:off x="0" y="2780928"/>
            <a:ext cx="9144000" cy="4077071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94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643734" cy="108012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7030A0"/>
                </a:solidFill>
              </a:rPr>
              <a:t>           </a:t>
            </a:r>
            <a:r>
              <a:rPr lang="ru-RU" sz="3100" b="1" i="1" dirty="0" smtClean="0">
                <a:solidFill>
                  <a:srgbClr val="7030A0"/>
                </a:solidFill>
              </a:rPr>
              <a:t>3.ЗАКОНЧИ  ФРАЗЫ </a:t>
            </a:r>
            <a:r>
              <a:rPr lang="ru-RU" sz="3100" b="1" i="1" cap="none" dirty="0" smtClean="0">
                <a:solidFill>
                  <a:srgbClr val="7030A0"/>
                </a:solidFill>
              </a:rPr>
              <a:t/>
            </a:r>
            <a:br>
              <a:rPr lang="ru-RU" sz="3100" b="1" i="1" cap="none" dirty="0" smtClean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/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hill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wood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sock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sheep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ant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cook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hook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bus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van  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book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pen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/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endParaRPr lang="ru-RU" sz="2800" b="1" i="1" cap="none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20688"/>
            <a:ext cx="2380844" cy="2924944"/>
          </a:xfrm>
        </p:spPr>
      </p:pic>
    </p:spTree>
    <p:extLst>
      <p:ext uri="{BB962C8B-B14F-4D97-AF65-F5344CB8AC3E}">
        <p14:creationId xmlns="" xmlns:p14="http://schemas.microsoft.com/office/powerpoint/2010/main" val="3563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i="1" dirty="0" smtClean="0"/>
              <a:t>ФИЗМИНУТКА </a:t>
            </a:r>
            <a:endParaRPr lang="ru-RU" sz="72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644</TotalTime>
  <Words>90</Words>
  <Application>Microsoft Office PowerPoint</Application>
  <PresentationFormat>Экран (4:3)</PresentationFormat>
  <Paragraphs>36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Слайд 1</vt:lpstr>
      <vt:lpstr>Песенка – приветствия </vt:lpstr>
      <vt:lpstr>Поговорите друг с другом</vt:lpstr>
      <vt:lpstr>Повторим слова </vt:lpstr>
      <vt:lpstr>What colour is it?</vt:lpstr>
      <vt:lpstr>Учимся вместе  1. Послушай аудиозапись и скажи кто где живет</vt:lpstr>
      <vt:lpstr>  Назовите по-английски : -диких животных -домашних животных -насекомых -транспортные средства -предметы красного (рыжего) цвета -предметы, названия которых начинаются с буквы S -предметы зеленого цвета -предметы мебели   </vt:lpstr>
      <vt:lpstr>           3.ЗАКОНЧИ  ФРАЗЫ    hill wood sock sheep ant cook hook bus van   book pen    </vt:lpstr>
      <vt:lpstr>ФИЗМИНУТКА </vt:lpstr>
      <vt:lpstr>4.Прочитайте слова </vt:lpstr>
      <vt:lpstr>         5. САМОСТОЯТЕЛЬНАЯ РАБОТА </vt:lpstr>
      <vt:lpstr>Слайд 12</vt:lpstr>
      <vt:lpstr>РЕФЛЕКСИЯ </vt:lpstr>
      <vt:lpstr>Домашнее задание: Step 20,повторить алфавит и слова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Suleyman</cp:lastModifiedBy>
  <cp:revision>56</cp:revision>
  <dcterms:created xsi:type="dcterms:W3CDTF">2014-06-15T09:49:01Z</dcterms:created>
  <dcterms:modified xsi:type="dcterms:W3CDTF">2017-12-22T21:37:41Z</dcterms:modified>
</cp:coreProperties>
</file>